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10"/>
  </p:notesMasterIdLst>
  <p:sldIdLst>
    <p:sldId id="256" r:id="rId2"/>
    <p:sldId id="262" r:id="rId3"/>
    <p:sldId id="258" r:id="rId4"/>
    <p:sldId id="259" r:id="rId5"/>
    <p:sldId id="261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38E6AC-CDE4-4409-9D4B-F1A87B002169}" v="23" dt="2025-01-27T17:18:19.4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154" d="100"/>
          <a:sy n="154" d="100"/>
        </p:scale>
        <p:origin x="43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sorio, Franz H" userId="f4e05f36-8c5c-4f37-b671-3d4a01e825b7" providerId="ADAL" clId="{6338E6AC-CDE4-4409-9D4B-F1A87B002169}"/>
    <pc:docChg chg="undo custSel addSld delSld modSld modMainMaster">
      <pc:chgData name="Osorio, Franz H" userId="f4e05f36-8c5c-4f37-b671-3d4a01e825b7" providerId="ADAL" clId="{6338E6AC-CDE4-4409-9D4B-F1A87B002169}" dt="2025-01-27T19:16:01.513" v="1139" actId="20577"/>
      <pc:docMkLst>
        <pc:docMk/>
      </pc:docMkLst>
      <pc:sldChg chg="addSp delSp modSp mod addAnim delDesignElem">
        <pc:chgData name="Osorio, Franz H" userId="f4e05f36-8c5c-4f37-b671-3d4a01e825b7" providerId="ADAL" clId="{6338E6AC-CDE4-4409-9D4B-F1A87B002169}" dt="2025-01-27T19:16:01.513" v="1139" actId="20577"/>
        <pc:sldMkLst>
          <pc:docMk/>
          <pc:sldMk cId="1316084873" sldId="256"/>
        </pc:sldMkLst>
        <pc:spChg chg="mod">
          <ac:chgData name="Osorio, Franz H" userId="f4e05f36-8c5c-4f37-b671-3d4a01e825b7" providerId="ADAL" clId="{6338E6AC-CDE4-4409-9D4B-F1A87B002169}" dt="2025-01-27T19:16:01.513" v="1139" actId="20577"/>
          <ac:spMkLst>
            <pc:docMk/>
            <pc:sldMk cId="1316084873" sldId="256"/>
            <ac:spMk id="3" creationId="{2B0CA689-397B-4D6B-A992-FF03A05B1BEC}"/>
          </ac:spMkLst>
        </pc:spChg>
        <pc:spChg chg="del">
          <ac:chgData name="Osorio, Franz H" userId="f4e05f36-8c5c-4f37-b671-3d4a01e825b7" providerId="ADAL" clId="{6338E6AC-CDE4-4409-9D4B-F1A87B002169}" dt="2025-01-24T16:31:32.089" v="1"/>
          <ac:spMkLst>
            <pc:docMk/>
            <pc:sldMk cId="1316084873" sldId="256"/>
            <ac:spMk id="8" creationId="{A8DB9CD9-59B1-4D73-BC4C-98796A48EF9B}"/>
          </ac:spMkLst>
        </pc:spChg>
        <pc:spChg chg="del">
          <ac:chgData name="Osorio, Franz H" userId="f4e05f36-8c5c-4f37-b671-3d4a01e825b7" providerId="ADAL" clId="{6338E6AC-CDE4-4409-9D4B-F1A87B002169}" dt="2025-01-24T16:31:32.089" v="1"/>
          <ac:spMkLst>
            <pc:docMk/>
            <pc:sldMk cId="1316084873" sldId="256"/>
            <ac:spMk id="10" creationId="{8874A6A9-41FF-4E33-AFA8-F9F81436A59E}"/>
          </ac:spMkLst>
        </pc:spChg>
        <pc:spChg chg="add del">
          <ac:chgData name="Osorio, Franz H" userId="f4e05f36-8c5c-4f37-b671-3d4a01e825b7" providerId="ADAL" clId="{6338E6AC-CDE4-4409-9D4B-F1A87B002169}" dt="2025-01-24T16:32:49.009" v="12"/>
          <ac:spMkLst>
            <pc:docMk/>
            <pc:sldMk cId="1316084873" sldId="256"/>
            <ac:spMk id="1034" creationId="{A8DB9CD9-59B1-4D73-BC4C-98796A48EF9B}"/>
          </ac:spMkLst>
        </pc:spChg>
        <pc:spChg chg="add del">
          <ac:chgData name="Osorio, Franz H" userId="f4e05f36-8c5c-4f37-b671-3d4a01e825b7" providerId="ADAL" clId="{6338E6AC-CDE4-4409-9D4B-F1A87B002169}" dt="2025-01-24T16:32:49.009" v="12"/>
          <ac:spMkLst>
            <pc:docMk/>
            <pc:sldMk cId="1316084873" sldId="256"/>
            <ac:spMk id="1036" creationId="{8874A6A9-41FF-4E33-AFA8-F9F81436A59E}"/>
          </ac:spMkLst>
        </pc:spChg>
        <pc:grpChg chg="del">
          <ac:chgData name="Osorio, Franz H" userId="f4e05f36-8c5c-4f37-b671-3d4a01e825b7" providerId="ADAL" clId="{6338E6AC-CDE4-4409-9D4B-F1A87B002169}" dt="2025-01-24T16:31:32.089" v="1"/>
          <ac:grpSpMkLst>
            <pc:docMk/>
            <pc:sldMk cId="1316084873" sldId="256"/>
            <ac:grpSpMk id="12" creationId="{721D730E-1F97-4071-B143-B05E6D2599BC}"/>
          </ac:grpSpMkLst>
        </pc:grpChg>
        <pc:grpChg chg="add del">
          <ac:chgData name="Osorio, Franz H" userId="f4e05f36-8c5c-4f37-b671-3d4a01e825b7" providerId="ADAL" clId="{6338E6AC-CDE4-4409-9D4B-F1A87B002169}" dt="2025-01-24T16:32:49.009" v="12"/>
          <ac:grpSpMkLst>
            <pc:docMk/>
            <pc:sldMk cId="1316084873" sldId="256"/>
            <ac:grpSpMk id="1038" creationId="{721D730E-1F97-4071-B143-B05E6D2599BC}"/>
          </ac:grpSpMkLst>
        </pc:grpChg>
        <pc:picChg chg="mod">
          <ac:chgData name="Osorio, Franz H" userId="f4e05f36-8c5c-4f37-b671-3d4a01e825b7" providerId="ADAL" clId="{6338E6AC-CDE4-4409-9D4B-F1A87B002169}" dt="2025-01-24T17:39:55.007" v="181" actId="1076"/>
          <ac:picMkLst>
            <pc:docMk/>
            <pc:sldMk cId="1316084873" sldId="256"/>
            <ac:picMk id="1029" creationId="{E9BCB74F-FFA8-4228-9EA2-2872015B3847}"/>
          </ac:picMkLst>
        </pc:picChg>
      </pc:sldChg>
      <pc:sldChg chg="modSp del mod">
        <pc:chgData name="Osorio, Franz H" userId="f4e05f36-8c5c-4f37-b671-3d4a01e825b7" providerId="ADAL" clId="{6338E6AC-CDE4-4409-9D4B-F1A87B002169}" dt="2025-01-24T18:47:43.001" v="728" actId="47"/>
        <pc:sldMkLst>
          <pc:docMk/>
          <pc:sldMk cId="1719612286" sldId="257"/>
        </pc:sldMkLst>
        <pc:spChg chg="mod">
          <ac:chgData name="Osorio, Franz H" userId="f4e05f36-8c5c-4f37-b671-3d4a01e825b7" providerId="ADAL" clId="{6338E6AC-CDE4-4409-9D4B-F1A87B002169}" dt="2025-01-24T17:37:58.675" v="163"/>
          <ac:spMkLst>
            <pc:docMk/>
            <pc:sldMk cId="1719612286" sldId="257"/>
            <ac:spMk id="2" creationId="{9A94E511-B0B4-4C39-A88D-AE70A880EC74}"/>
          </ac:spMkLst>
        </pc:spChg>
        <pc:spChg chg="mod">
          <ac:chgData name="Osorio, Franz H" userId="f4e05f36-8c5c-4f37-b671-3d4a01e825b7" providerId="ADAL" clId="{6338E6AC-CDE4-4409-9D4B-F1A87B002169}" dt="2025-01-24T17:47:46.119" v="227" actId="400"/>
          <ac:spMkLst>
            <pc:docMk/>
            <pc:sldMk cId="1719612286" sldId="257"/>
            <ac:spMk id="3" creationId="{C9A14142-B702-4547-B0F8-2E5E01990ECF}"/>
          </ac:spMkLst>
        </pc:spChg>
      </pc:sldChg>
      <pc:sldChg chg="addSp modSp mod modNotesTx">
        <pc:chgData name="Osorio, Franz H" userId="f4e05f36-8c5c-4f37-b671-3d4a01e825b7" providerId="ADAL" clId="{6338E6AC-CDE4-4409-9D4B-F1A87B002169}" dt="2025-01-27T17:23:21.848" v="1071" actId="20577"/>
        <pc:sldMkLst>
          <pc:docMk/>
          <pc:sldMk cId="4226656044" sldId="258"/>
        </pc:sldMkLst>
        <pc:spChg chg="mod">
          <ac:chgData name="Osorio, Franz H" userId="f4e05f36-8c5c-4f37-b671-3d4a01e825b7" providerId="ADAL" clId="{6338E6AC-CDE4-4409-9D4B-F1A87B002169}" dt="2025-01-24T18:48:19.503" v="736"/>
          <ac:spMkLst>
            <pc:docMk/>
            <pc:sldMk cId="4226656044" sldId="258"/>
            <ac:spMk id="2" creationId="{A1457120-2DB1-4123-A5EE-65B3DD91502A}"/>
          </ac:spMkLst>
        </pc:spChg>
        <pc:spChg chg="mod">
          <ac:chgData name="Osorio, Franz H" userId="f4e05f36-8c5c-4f37-b671-3d4a01e825b7" providerId="ADAL" clId="{6338E6AC-CDE4-4409-9D4B-F1A87B002169}" dt="2025-01-27T17:23:21.848" v="1071" actId="20577"/>
          <ac:spMkLst>
            <pc:docMk/>
            <pc:sldMk cId="4226656044" sldId="258"/>
            <ac:spMk id="3" creationId="{AA9CBA00-CB9E-423C-A76D-27B73078F8C1}"/>
          </ac:spMkLst>
        </pc:spChg>
        <pc:picChg chg="mod">
          <ac:chgData name="Osorio, Franz H" userId="f4e05f36-8c5c-4f37-b671-3d4a01e825b7" providerId="ADAL" clId="{6338E6AC-CDE4-4409-9D4B-F1A87B002169}" dt="2025-01-24T18:48:55.038" v="748" actId="1076"/>
          <ac:picMkLst>
            <pc:docMk/>
            <pc:sldMk cId="4226656044" sldId="258"/>
            <ac:picMk id="9" creationId="{DCAAE04F-B105-4F05-A37A-420FAF6F8557}"/>
          </ac:picMkLst>
        </pc:picChg>
        <pc:picChg chg="add mod">
          <ac:chgData name="Osorio, Franz H" userId="f4e05f36-8c5c-4f37-b671-3d4a01e825b7" providerId="ADAL" clId="{6338E6AC-CDE4-4409-9D4B-F1A87B002169}" dt="2025-01-24T17:38:49.456" v="169" actId="1076"/>
          <ac:picMkLst>
            <pc:docMk/>
            <pc:sldMk cId="4226656044" sldId="258"/>
            <ac:picMk id="10" creationId="{04EC9967-9091-47A6-9B05-A95682CC63C7}"/>
          </ac:picMkLst>
        </pc:picChg>
      </pc:sldChg>
      <pc:sldChg chg="addSp delSp modSp mod">
        <pc:chgData name="Osorio, Franz H" userId="f4e05f36-8c5c-4f37-b671-3d4a01e825b7" providerId="ADAL" clId="{6338E6AC-CDE4-4409-9D4B-F1A87B002169}" dt="2025-01-27T12:51:13.910" v="830" actId="1076"/>
        <pc:sldMkLst>
          <pc:docMk/>
          <pc:sldMk cId="3440572797" sldId="259"/>
        </pc:sldMkLst>
        <pc:spChg chg="mod">
          <ac:chgData name="Osorio, Franz H" userId="f4e05f36-8c5c-4f37-b671-3d4a01e825b7" providerId="ADAL" clId="{6338E6AC-CDE4-4409-9D4B-F1A87B002169}" dt="2025-01-24T18:48:35.906" v="744" actId="20577"/>
          <ac:spMkLst>
            <pc:docMk/>
            <pc:sldMk cId="3440572797" sldId="259"/>
            <ac:spMk id="2" creationId="{1507BE1F-5ED5-4DA1-86A8-D26A2A4840F6}"/>
          </ac:spMkLst>
        </pc:spChg>
        <pc:spChg chg="mod">
          <ac:chgData name="Osorio, Franz H" userId="f4e05f36-8c5c-4f37-b671-3d4a01e825b7" providerId="ADAL" clId="{6338E6AC-CDE4-4409-9D4B-F1A87B002169}" dt="2025-01-24T18:48:46.054" v="745" actId="1076"/>
          <ac:spMkLst>
            <pc:docMk/>
            <pc:sldMk cId="3440572797" sldId="259"/>
            <ac:spMk id="3" creationId="{1144EC03-0871-48E0-A714-913E96E8AECB}"/>
          </ac:spMkLst>
        </pc:spChg>
        <pc:picChg chg="del mod">
          <ac:chgData name="Osorio, Franz H" userId="f4e05f36-8c5c-4f37-b671-3d4a01e825b7" providerId="ADAL" clId="{6338E6AC-CDE4-4409-9D4B-F1A87B002169}" dt="2025-01-27T12:49:37.935" v="822" actId="478"/>
          <ac:picMkLst>
            <pc:docMk/>
            <pc:sldMk cId="3440572797" sldId="259"/>
            <ac:picMk id="5" creationId="{D162BA2A-95E1-4CE7-A24E-31D2FDFDB23A}"/>
          </ac:picMkLst>
        </pc:picChg>
        <pc:picChg chg="add mod">
          <ac:chgData name="Osorio, Franz H" userId="f4e05f36-8c5c-4f37-b671-3d4a01e825b7" providerId="ADAL" clId="{6338E6AC-CDE4-4409-9D4B-F1A87B002169}" dt="2025-01-24T17:38:55.277" v="171" actId="1076"/>
          <ac:picMkLst>
            <pc:docMk/>
            <pc:sldMk cId="3440572797" sldId="259"/>
            <ac:picMk id="6" creationId="{EC52DB2A-7AD2-4DAA-9E00-7A89DA019613}"/>
          </ac:picMkLst>
        </pc:picChg>
        <pc:picChg chg="add del mod">
          <ac:chgData name="Osorio, Franz H" userId="f4e05f36-8c5c-4f37-b671-3d4a01e825b7" providerId="ADAL" clId="{6338E6AC-CDE4-4409-9D4B-F1A87B002169}" dt="2025-01-27T12:50:39.412" v="827" actId="478"/>
          <ac:picMkLst>
            <pc:docMk/>
            <pc:sldMk cId="3440572797" sldId="259"/>
            <ac:picMk id="7" creationId="{E4499D25-5939-4A2F-A596-D5DEFBC23D1D}"/>
          </ac:picMkLst>
        </pc:picChg>
        <pc:picChg chg="add mod">
          <ac:chgData name="Osorio, Franz H" userId="f4e05f36-8c5c-4f37-b671-3d4a01e825b7" providerId="ADAL" clId="{6338E6AC-CDE4-4409-9D4B-F1A87B002169}" dt="2025-01-27T12:51:13.910" v="830" actId="1076"/>
          <ac:picMkLst>
            <pc:docMk/>
            <pc:sldMk cId="3440572797" sldId="259"/>
            <ac:picMk id="9" creationId="{A3BDA393-CC09-42DC-A977-56D9967D56DE}"/>
          </ac:picMkLst>
        </pc:picChg>
      </pc:sldChg>
      <pc:sldChg chg="addSp modSp del mod">
        <pc:chgData name="Osorio, Franz H" userId="f4e05f36-8c5c-4f37-b671-3d4a01e825b7" providerId="ADAL" clId="{6338E6AC-CDE4-4409-9D4B-F1A87B002169}" dt="2025-01-27T17:30:32.136" v="1072" actId="47"/>
        <pc:sldMkLst>
          <pc:docMk/>
          <pc:sldMk cId="2361749679" sldId="260"/>
        </pc:sldMkLst>
        <pc:spChg chg="mod">
          <ac:chgData name="Osorio, Franz H" userId="f4e05f36-8c5c-4f37-b671-3d4a01e825b7" providerId="ADAL" clId="{6338E6AC-CDE4-4409-9D4B-F1A87B002169}" dt="2025-01-24T18:49:06.133" v="769" actId="20577"/>
          <ac:spMkLst>
            <pc:docMk/>
            <pc:sldMk cId="2361749679" sldId="260"/>
            <ac:spMk id="2" creationId="{E57D2AAF-4A1B-45EE-A8FA-1B4816180789}"/>
          </ac:spMkLst>
        </pc:spChg>
        <pc:spChg chg="mod">
          <ac:chgData name="Osorio, Franz H" userId="f4e05f36-8c5c-4f37-b671-3d4a01e825b7" providerId="ADAL" clId="{6338E6AC-CDE4-4409-9D4B-F1A87B002169}" dt="2025-01-24T18:49:10.140" v="770" actId="1076"/>
          <ac:spMkLst>
            <pc:docMk/>
            <pc:sldMk cId="2361749679" sldId="260"/>
            <ac:spMk id="3" creationId="{4F4B9B71-343E-47E2-AECF-264608D3B4D3}"/>
          </ac:spMkLst>
        </pc:spChg>
        <pc:picChg chg="mod">
          <ac:chgData name="Osorio, Franz H" userId="f4e05f36-8c5c-4f37-b671-3d4a01e825b7" providerId="ADAL" clId="{6338E6AC-CDE4-4409-9D4B-F1A87B002169}" dt="2025-01-24T18:49:12.143" v="771" actId="1076"/>
          <ac:picMkLst>
            <pc:docMk/>
            <pc:sldMk cId="2361749679" sldId="260"/>
            <ac:picMk id="7" creationId="{ED0131CC-FC2F-45B8-AB8B-FEC96D398A2A}"/>
          </ac:picMkLst>
        </pc:picChg>
        <pc:picChg chg="add mod">
          <ac:chgData name="Osorio, Franz H" userId="f4e05f36-8c5c-4f37-b671-3d4a01e825b7" providerId="ADAL" clId="{6338E6AC-CDE4-4409-9D4B-F1A87B002169}" dt="2025-01-24T17:38:57.160" v="172"/>
          <ac:picMkLst>
            <pc:docMk/>
            <pc:sldMk cId="2361749679" sldId="260"/>
            <ac:picMk id="8" creationId="{6EE09B3F-0EFC-4C1E-BFCC-87FB3003E8BD}"/>
          </ac:picMkLst>
        </pc:picChg>
      </pc:sldChg>
      <pc:sldChg chg="addSp delSp modSp mod modNotesTx">
        <pc:chgData name="Osorio, Franz H" userId="f4e05f36-8c5c-4f37-b671-3d4a01e825b7" providerId="ADAL" clId="{6338E6AC-CDE4-4409-9D4B-F1A87B002169}" dt="2025-01-27T13:20:22.523" v="891" actId="20577"/>
        <pc:sldMkLst>
          <pc:docMk/>
          <pc:sldMk cId="3504521271" sldId="261"/>
        </pc:sldMkLst>
        <pc:spChg chg="mod">
          <ac:chgData name="Osorio, Franz H" userId="f4e05f36-8c5c-4f37-b671-3d4a01e825b7" providerId="ADAL" clId="{6338E6AC-CDE4-4409-9D4B-F1A87B002169}" dt="2025-01-24T16:40:04.397" v="86" actId="1076"/>
          <ac:spMkLst>
            <pc:docMk/>
            <pc:sldMk cId="3504521271" sldId="261"/>
            <ac:spMk id="2" creationId="{ED880D9A-D75C-4CA9-A437-5E99AD0082BB}"/>
          </ac:spMkLst>
        </pc:spChg>
        <pc:spChg chg="mod">
          <ac:chgData name="Osorio, Franz H" userId="f4e05f36-8c5c-4f37-b671-3d4a01e825b7" providerId="ADAL" clId="{6338E6AC-CDE4-4409-9D4B-F1A87B002169}" dt="2025-01-24T17:42:08.243" v="222" actId="20577"/>
          <ac:spMkLst>
            <pc:docMk/>
            <pc:sldMk cId="3504521271" sldId="261"/>
            <ac:spMk id="3" creationId="{CEB3A8C9-81AA-4C51-B7FB-EA9537638A58}"/>
          </ac:spMkLst>
        </pc:spChg>
        <pc:picChg chg="mod">
          <ac:chgData name="Osorio, Franz H" userId="f4e05f36-8c5c-4f37-b671-3d4a01e825b7" providerId="ADAL" clId="{6338E6AC-CDE4-4409-9D4B-F1A87B002169}" dt="2025-01-24T17:39:13.747" v="175" actId="1076"/>
          <ac:picMkLst>
            <pc:docMk/>
            <pc:sldMk cId="3504521271" sldId="261"/>
            <ac:picMk id="5" creationId="{A406843C-AF25-455A-A80E-E042D1D75B93}"/>
          </ac:picMkLst>
        </pc:picChg>
        <pc:picChg chg="mod">
          <ac:chgData name="Osorio, Franz H" userId="f4e05f36-8c5c-4f37-b671-3d4a01e825b7" providerId="ADAL" clId="{6338E6AC-CDE4-4409-9D4B-F1A87B002169}" dt="2025-01-24T19:20:15.712" v="805" actId="14100"/>
          <ac:picMkLst>
            <pc:docMk/>
            <pc:sldMk cId="3504521271" sldId="261"/>
            <ac:picMk id="7" creationId="{BB911EC7-FF40-4871-B893-DE291709A83B}"/>
          </ac:picMkLst>
        </pc:picChg>
        <pc:picChg chg="mod">
          <ac:chgData name="Osorio, Franz H" userId="f4e05f36-8c5c-4f37-b671-3d4a01e825b7" providerId="ADAL" clId="{6338E6AC-CDE4-4409-9D4B-F1A87B002169}" dt="2025-01-24T17:41:43.152" v="219" actId="1076"/>
          <ac:picMkLst>
            <pc:docMk/>
            <pc:sldMk cId="3504521271" sldId="261"/>
            <ac:picMk id="9" creationId="{69B1A5D7-329D-482E-8F9D-CD5B28452878}"/>
          </ac:picMkLst>
        </pc:picChg>
        <pc:picChg chg="add del mod">
          <ac:chgData name="Osorio, Franz H" userId="f4e05f36-8c5c-4f37-b671-3d4a01e825b7" providerId="ADAL" clId="{6338E6AC-CDE4-4409-9D4B-F1A87B002169}" dt="2025-01-24T16:39:40.329" v="81" actId="478"/>
          <ac:picMkLst>
            <pc:docMk/>
            <pc:sldMk cId="3504521271" sldId="261"/>
            <ac:picMk id="11" creationId="{2612C3CC-23DF-4EAB-B27E-FF9F3773E79A}"/>
          </ac:picMkLst>
        </pc:picChg>
        <pc:picChg chg="add mod">
          <ac:chgData name="Osorio, Franz H" userId="f4e05f36-8c5c-4f37-b671-3d4a01e825b7" providerId="ADAL" clId="{6338E6AC-CDE4-4409-9D4B-F1A87B002169}" dt="2025-01-24T17:41:27.671" v="183" actId="1076"/>
          <ac:picMkLst>
            <pc:docMk/>
            <pc:sldMk cId="3504521271" sldId="261"/>
            <ac:picMk id="13" creationId="{FB3427C6-4054-4218-BB94-281078A3E6F0}"/>
          </ac:picMkLst>
        </pc:picChg>
        <pc:picChg chg="add mod">
          <ac:chgData name="Osorio, Franz H" userId="f4e05f36-8c5c-4f37-b671-3d4a01e825b7" providerId="ADAL" clId="{6338E6AC-CDE4-4409-9D4B-F1A87B002169}" dt="2025-01-24T17:41:35.984" v="197" actId="1076"/>
          <ac:picMkLst>
            <pc:docMk/>
            <pc:sldMk cId="3504521271" sldId="261"/>
            <ac:picMk id="15" creationId="{067E0E65-02BD-4410-95C4-1E32EB92D697}"/>
          </ac:picMkLst>
        </pc:picChg>
        <pc:picChg chg="add mod">
          <ac:chgData name="Osorio, Franz H" userId="f4e05f36-8c5c-4f37-b671-3d4a01e825b7" providerId="ADAL" clId="{6338E6AC-CDE4-4409-9D4B-F1A87B002169}" dt="2025-01-24T17:38:59.166" v="173"/>
          <ac:picMkLst>
            <pc:docMk/>
            <pc:sldMk cId="3504521271" sldId="261"/>
            <ac:picMk id="16" creationId="{9A2A46CB-237A-4E11-A01B-C5C4FDA7929B}"/>
          </ac:picMkLst>
        </pc:picChg>
      </pc:sldChg>
      <pc:sldChg chg="addSp delSp modSp mod setBg modNotesTx">
        <pc:chgData name="Osorio, Franz H" userId="f4e05f36-8c5c-4f37-b671-3d4a01e825b7" providerId="ADAL" clId="{6338E6AC-CDE4-4409-9D4B-F1A87B002169}" dt="2025-01-27T13:25:22.107" v="984" actId="313"/>
        <pc:sldMkLst>
          <pc:docMk/>
          <pc:sldMk cId="882652599" sldId="262"/>
        </pc:sldMkLst>
        <pc:spChg chg="mod">
          <ac:chgData name="Osorio, Franz H" userId="f4e05f36-8c5c-4f37-b671-3d4a01e825b7" providerId="ADAL" clId="{6338E6AC-CDE4-4409-9D4B-F1A87B002169}" dt="2025-01-24T17:37:58.675" v="163"/>
          <ac:spMkLst>
            <pc:docMk/>
            <pc:sldMk cId="882652599" sldId="262"/>
            <ac:spMk id="2" creationId="{A14C6DF2-BFDD-4A73-AF1B-7CA5DE800355}"/>
          </ac:spMkLst>
        </pc:spChg>
        <pc:spChg chg="mod">
          <ac:chgData name="Osorio, Franz H" userId="f4e05f36-8c5c-4f37-b671-3d4a01e825b7" providerId="ADAL" clId="{6338E6AC-CDE4-4409-9D4B-F1A87B002169}" dt="2025-01-27T12:42:22.735" v="821" actId="20577"/>
          <ac:spMkLst>
            <pc:docMk/>
            <pc:sldMk cId="882652599" sldId="262"/>
            <ac:spMk id="3" creationId="{B565876C-9E94-4DC0-8F1A-5C73FE327914}"/>
          </ac:spMkLst>
        </pc:spChg>
        <pc:spChg chg="add del">
          <ac:chgData name="Osorio, Franz H" userId="f4e05f36-8c5c-4f37-b671-3d4a01e825b7" providerId="ADAL" clId="{6338E6AC-CDE4-4409-9D4B-F1A87B002169}" dt="2025-01-24T16:31:55.740" v="10" actId="26606"/>
          <ac:spMkLst>
            <pc:docMk/>
            <pc:sldMk cId="882652599" sldId="262"/>
            <ac:spMk id="15" creationId="{04695F26-39DB-450E-B464-9C76CD233B36}"/>
          </ac:spMkLst>
        </pc:spChg>
        <pc:spChg chg="add del">
          <ac:chgData name="Osorio, Franz H" userId="f4e05f36-8c5c-4f37-b671-3d4a01e825b7" providerId="ADAL" clId="{6338E6AC-CDE4-4409-9D4B-F1A87B002169}" dt="2025-01-24T16:31:55.740" v="10" actId="26606"/>
          <ac:spMkLst>
            <pc:docMk/>
            <pc:sldMk cId="882652599" sldId="262"/>
            <ac:spMk id="17" creationId="{2F42E55F-A297-474F-AF2D-6D3A15822BCA}"/>
          </ac:spMkLst>
        </pc:spChg>
        <pc:grpChg chg="add del">
          <ac:chgData name="Osorio, Franz H" userId="f4e05f36-8c5c-4f37-b671-3d4a01e825b7" providerId="ADAL" clId="{6338E6AC-CDE4-4409-9D4B-F1A87B002169}" dt="2025-01-24T16:31:55.740" v="10" actId="26606"/>
          <ac:grpSpMkLst>
            <pc:docMk/>
            <pc:sldMk cId="882652599" sldId="262"/>
            <ac:grpSpMk id="19" creationId="{972070F7-E065-4D60-8938-9FB8CDB8ACB0}"/>
          </ac:grpSpMkLst>
        </pc:grpChg>
        <pc:picChg chg="mod ord">
          <ac:chgData name="Osorio, Franz H" userId="f4e05f36-8c5c-4f37-b671-3d4a01e825b7" providerId="ADAL" clId="{6338E6AC-CDE4-4409-9D4B-F1A87B002169}" dt="2025-01-24T17:41:04.094" v="182" actId="1076"/>
          <ac:picMkLst>
            <pc:docMk/>
            <pc:sldMk cId="882652599" sldId="262"/>
            <ac:picMk id="8" creationId="{6A08339B-9386-4E23-AF2E-8E6F72D0B983}"/>
          </ac:picMkLst>
        </pc:picChg>
        <pc:picChg chg="mod">
          <ac:chgData name="Osorio, Franz H" userId="f4e05f36-8c5c-4f37-b671-3d4a01e825b7" providerId="ADAL" clId="{6338E6AC-CDE4-4409-9D4B-F1A87B002169}" dt="2025-01-24T16:33:26.619" v="20" actId="1076"/>
          <ac:picMkLst>
            <pc:docMk/>
            <pc:sldMk cId="882652599" sldId="262"/>
            <ac:picMk id="10" creationId="{C06955E1-4E49-49DB-B272-87A65D1EE2FC}"/>
          </ac:picMkLst>
        </pc:picChg>
        <pc:picChg chg="add mod">
          <ac:chgData name="Osorio, Franz H" userId="f4e05f36-8c5c-4f37-b671-3d4a01e825b7" providerId="ADAL" clId="{6338E6AC-CDE4-4409-9D4B-F1A87B002169}" dt="2025-01-24T19:14:53.396" v="773" actId="1076"/>
          <ac:picMkLst>
            <pc:docMk/>
            <pc:sldMk cId="882652599" sldId="262"/>
            <ac:picMk id="13" creationId="{37088AFB-8912-48A8-B862-161C37AB0A39}"/>
          </ac:picMkLst>
        </pc:picChg>
        <pc:picChg chg="add mod">
          <ac:chgData name="Osorio, Franz H" userId="f4e05f36-8c5c-4f37-b671-3d4a01e825b7" providerId="ADAL" clId="{6338E6AC-CDE4-4409-9D4B-F1A87B002169}" dt="2025-01-24T17:38:36.333" v="166" actId="1076"/>
          <ac:picMkLst>
            <pc:docMk/>
            <pc:sldMk cId="882652599" sldId="262"/>
            <ac:picMk id="29" creationId="{DB1BD939-CAA6-4889-8876-8CF03B8EAB28}"/>
          </ac:picMkLst>
        </pc:picChg>
      </pc:sldChg>
      <pc:sldChg chg="addSp delSp modSp new mod delAnim modAnim">
        <pc:chgData name="Osorio, Franz H" userId="f4e05f36-8c5c-4f37-b671-3d4a01e825b7" providerId="ADAL" clId="{6338E6AC-CDE4-4409-9D4B-F1A87B002169}" dt="2025-01-27T17:18:19.482" v="1067" actId="20577"/>
        <pc:sldMkLst>
          <pc:docMk/>
          <pc:sldMk cId="3831972513" sldId="263"/>
        </pc:sldMkLst>
        <pc:spChg chg="mod">
          <ac:chgData name="Osorio, Franz H" userId="f4e05f36-8c5c-4f37-b671-3d4a01e825b7" providerId="ADAL" clId="{6338E6AC-CDE4-4409-9D4B-F1A87B002169}" dt="2025-01-24T17:58:42.161" v="245" actId="20577"/>
          <ac:spMkLst>
            <pc:docMk/>
            <pc:sldMk cId="3831972513" sldId="263"/>
            <ac:spMk id="2" creationId="{A951C218-7E65-4368-9C06-51C446C1B65E}"/>
          </ac:spMkLst>
        </pc:spChg>
        <pc:spChg chg="mod">
          <ac:chgData name="Osorio, Franz H" userId="f4e05f36-8c5c-4f37-b671-3d4a01e825b7" providerId="ADAL" clId="{6338E6AC-CDE4-4409-9D4B-F1A87B002169}" dt="2025-01-27T17:18:19.482" v="1067" actId="20577"/>
          <ac:spMkLst>
            <pc:docMk/>
            <pc:sldMk cId="3831972513" sldId="263"/>
            <ac:spMk id="3" creationId="{CEA0E2B0-7ED7-4F4D-97D0-559E31EF4281}"/>
          </ac:spMkLst>
        </pc:spChg>
        <pc:picChg chg="add del mod">
          <ac:chgData name="Osorio, Franz H" userId="f4e05f36-8c5c-4f37-b671-3d4a01e825b7" providerId="ADAL" clId="{6338E6AC-CDE4-4409-9D4B-F1A87B002169}" dt="2025-01-27T17:06:36.292" v="1054" actId="478"/>
          <ac:picMkLst>
            <pc:docMk/>
            <pc:sldMk cId="3831972513" sldId="263"/>
            <ac:picMk id="5" creationId="{9E55967C-AFDA-42B0-BEB8-C6A8AB76CF24}"/>
          </ac:picMkLst>
        </pc:picChg>
        <pc:picChg chg="add mod">
          <ac:chgData name="Osorio, Franz H" userId="f4e05f36-8c5c-4f37-b671-3d4a01e825b7" providerId="ADAL" clId="{6338E6AC-CDE4-4409-9D4B-F1A87B002169}" dt="2025-01-24T18:26:02.228" v="659"/>
          <ac:picMkLst>
            <pc:docMk/>
            <pc:sldMk cId="3831972513" sldId="263"/>
            <ac:picMk id="6" creationId="{41C4160A-56B7-4359-8E5E-77BC101D32D9}"/>
          </ac:picMkLst>
        </pc:picChg>
        <pc:picChg chg="add del mod">
          <ac:chgData name="Osorio, Franz H" userId="f4e05f36-8c5c-4f37-b671-3d4a01e825b7" providerId="ADAL" clId="{6338E6AC-CDE4-4409-9D4B-F1A87B002169}" dt="2025-01-27T17:06:32.270" v="1053" actId="478"/>
          <ac:picMkLst>
            <pc:docMk/>
            <pc:sldMk cId="3831972513" sldId="263"/>
            <ac:picMk id="7" creationId="{214EE6F0-CE2C-4060-BE03-10BD08F0CD25}"/>
          </ac:picMkLst>
        </pc:picChg>
        <pc:picChg chg="add mod">
          <ac:chgData name="Osorio, Franz H" userId="f4e05f36-8c5c-4f37-b671-3d4a01e825b7" providerId="ADAL" clId="{6338E6AC-CDE4-4409-9D4B-F1A87B002169}" dt="2025-01-27T17:07:51.143" v="1062" actId="1076"/>
          <ac:picMkLst>
            <pc:docMk/>
            <pc:sldMk cId="3831972513" sldId="263"/>
            <ac:picMk id="9" creationId="{6B45C320-BD54-49B3-A9F7-2BFD1209AA1A}"/>
          </ac:picMkLst>
        </pc:picChg>
        <pc:picChg chg="add mod">
          <ac:chgData name="Osorio, Franz H" userId="f4e05f36-8c5c-4f37-b671-3d4a01e825b7" providerId="ADAL" clId="{6338E6AC-CDE4-4409-9D4B-F1A87B002169}" dt="2025-01-27T17:07:59.065" v="1065" actId="1076"/>
          <ac:picMkLst>
            <pc:docMk/>
            <pc:sldMk cId="3831972513" sldId="263"/>
            <ac:picMk id="11" creationId="{56B421AA-DCE2-4B4D-8087-1AD566383277}"/>
          </ac:picMkLst>
        </pc:picChg>
      </pc:sldChg>
      <pc:sldChg chg="addSp modSp new mod modNotesTx">
        <pc:chgData name="Osorio, Franz H" userId="f4e05f36-8c5c-4f37-b671-3d4a01e825b7" providerId="ADAL" clId="{6338E6AC-CDE4-4409-9D4B-F1A87B002169}" dt="2025-01-24T18:25:58.850" v="658" actId="14100"/>
        <pc:sldMkLst>
          <pc:docMk/>
          <pc:sldMk cId="1190236099" sldId="264"/>
        </pc:sldMkLst>
        <pc:spChg chg="mod">
          <ac:chgData name="Osorio, Franz H" userId="f4e05f36-8c5c-4f37-b671-3d4a01e825b7" providerId="ADAL" clId="{6338E6AC-CDE4-4409-9D4B-F1A87B002169}" dt="2025-01-24T18:11:07.052" v="435" actId="20577"/>
          <ac:spMkLst>
            <pc:docMk/>
            <pc:sldMk cId="1190236099" sldId="264"/>
            <ac:spMk id="2" creationId="{23930C79-246F-4077-A98A-10DEECA01F22}"/>
          </ac:spMkLst>
        </pc:spChg>
        <pc:spChg chg="mod">
          <ac:chgData name="Osorio, Franz H" userId="f4e05f36-8c5c-4f37-b671-3d4a01e825b7" providerId="ADAL" clId="{6338E6AC-CDE4-4409-9D4B-F1A87B002169}" dt="2025-01-24T18:16:39.425" v="515" actId="20577"/>
          <ac:spMkLst>
            <pc:docMk/>
            <pc:sldMk cId="1190236099" sldId="264"/>
            <ac:spMk id="3" creationId="{1F6EEFCC-5D54-4CD6-9BA4-0255C157CA08}"/>
          </ac:spMkLst>
        </pc:spChg>
        <pc:picChg chg="add mod">
          <ac:chgData name="Osorio, Franz H" userId="f4e05f36-8c5c-4f37-b671-3d4a01e825b7" providerId="ADAL" clId="{6338E6AC-CDE4-4409-9D4B-F1A87B002169}" dt="2025-01-24T18:25:58.850" v="658" actId="14100"/>
          <ac:picMkLst>
            <pc:docMk/>
            <pc:sldMk cId="1190236099" sldId="264"/>
            <ac:picMk id="5" creationId="{491B3CDB-8A34-4C3C-88A7-183188642FB7}"/>
          </ac:picMkLst>
        </pc:picChg>
        <pc:picChg chg="add mod">
          <ac:chgData name="Osorio, Franz H" userId="f4e05f36-8c5c-4f37-b671-3d4a01e825b7" providerId="ADAL" clId="{6338E6AC-CDE4-4409-9D4B-F1A87B002169}" dt="2025-01-24T18:25:51.490" v="657"/>
          <ac:picMkLst>
            <pc:docMk/>
            <pc:sldMk cId="1190236099" sldId="264"/>
            <ac:picMk id="6" creationId="{757487B5-6335-4F48-8A20-697D45E3A36B}"/>
          </ac:picMkLst>
        </pc:picChg>
      </pc:sldChg>
      <pc:sldChg chg="addSp delSp modSp new mod modNotesTx">
        <pc:chgData name="Osorio, Franz H" userId="f4e05f36-8c5c-4f37-b671-3d4a01e825b7" providerId="ADAL" clId="{6338E6AC-CDE4-4409-9D4B-F1A87B002169}" dt="2025-01-27T14:16:39.596" v="1046" actId="20577"/>
        <pc:sldMkLst>
          <pc:docMk/>
          <pc:sldMk cId="2528007646" sldId="265"/>
        </pc:sldMkLst>
        <pc:spChg chg="mod">
          <ac:chgData name="Osorio, Franz H" userId="f4e05f36-8c5c-4f37-b671-3d4a01e825b7" providerId="ADAL" clId="{6338E6AC-CDE4-4409-9D4B-F1A87B002169}" dt="2025-01-24T18:19:45.091" v="574" actId="20577"/>
          <ac:spMkLst>
            <pc:docMk/>
            <pc:sldMk cId="2528007646" sldId="265"/>
            <ac:spMk id="2" creationId="{8BE229CD-88F3-42DF-86E3-37388A898AAA}"/>
          </ac:spMkLst>
        </pc:spChg>
        <pc:spChg chg="mod">
          <ac:chgData name="Osorio, Franz H" userId="f4e05f36-8c5c-4f37-b671-3d4a01e825b7" providerId="ADAL" clId="{6338E6AC-CDE4-4409-9D4B-F1A87B002169}" dt="2025-01-24T18:26:37.392" v="710" actId="20577"/>
          <ac:spMkLst>
            <pc:docMk/>
            <pc:sldMk cId="2528007646" sldId="265"/>
            <ac:spMk id="3" creationId="{C7035E62-F3FA-41E7-955A-51DDC4F42197}"/>
          </ac:spMkLst>
        </pc:spChg>
        <pc:picChg chg="add del mod">
          <ac:chgData name="Osorio, Franz H" userId="f4e05f36-8c5c-4f37-b671-3d4a01e825b7" providerId="ADAL" clId="{6338E6AC-CDE4-4409-9D4B-F1A87B002169}" dt="2025-01-24T18:33:55.123" v="713" actId="478"/>
          <ac:picMkLst>
            <pc:docMk/>
            <pc:sldMk cId="2528007646" sldId="265"/>
            <ac:picMk id="5" creationId="{9EEFF389-62B1-4CA7-BDE8-76816626512E}"/>
          </ac:picMkLst>
        </pc:picChg>
        <pc:picChg chg="add del mod">
          <ac:chgData name="Osorio, Franz H" userId="f4e05f36-8c5c-4f37-b671-3d4a01e825b7" providerId="ADAL" clId="{6338E6AC-CDE4-4409-9D4B-F1A87B002169}" dt="2025-01-24T18:33:55.798" v="714" actId="478"/>
          <ac:picMkLst>
            <pc:docMk/>
            <pc:sldMk cId="2528007646" sldId="265"/>
            <ac:picMk id="7" creationId="{FD56E0EB-4A4E-48EC-B9BE-A397B2C6EA37}"/>
          </ac:picMkLst>
        </pc:picChg>
        <pc:picChg chg="add mod">
          <ac:chgData name="Osorio, Franz H" userId="f4e05f36-8c5c-4f37-b671-3d4a01e825b7" providerId="ADAL" clId="{6338E6AC-CDE4-4409-9D4B-F1A87B002169}" dt="2025-01-24T18:26:04.717" v="660"/>
          <ac:picMkLst>
            <pc:docMk/>
            <pc:sldMk cId="2528007646" sldId="265"/>
            <ac:picMk id="8" creationId="{72A6860D-5FF7-4147-B50B-35187E262FD2}"/>
          </ac:picMkLst>
        </pc:picChg>
        <pc:picChg chg="add mod">
          <ac:chgData name="Osorio, Franz H" userId="f4e05f36-8c5c-4f37-b671-3d4a01e825b7" providerId="ADAL" clId="{6338E6AC-CDE4-4409-9D4B-F1A87B002169}" dt="2025-01-24T18:41:44.084" v="726" actId="1076"/>
          <ac:picMkLst>
            <pc:docMk/>
            <pc:sldMk cId="2528007646" sldId="265"/>
            <ac:picMk id="10" creationId="{3BD9E597-0FD4-4B4A-820E-F2D66255FDE6}"/>
          </ac:picMkLst>
        </pc:picChg>
        <pc:picChg chg="add mod">
          <ac:chgData name="Osorio, Franz H" userId="f4e05f36-8c5c-4f37-b671-3d4a01e825b7" providerId="ADAL" clId="{6338E6AC-CDE4-4409-9D4B-F1A87B002169}" dt="2025-01-24T18:46:52.572" v="727" actId="1076"/>
          <ac:picMkLst>
            <pc:docMk/>
            <pc:sldMk cId="2528007646" sldId="265"/>
            <ac:picMk id="12" creationId="{71471F9E-7102-42BE-A321-9457DC27C109}"/>
          </ac:picMkLst>
        </pc:picChg>
      </pc:sldChg>
      <pc:sldMasterChg chg="modSldLayout">
        <pc:chgData name="Osorio, Franz H" userId="f4e05f36-8c5c-4f37-b671-3d4a01e825b7" providerId="ADAL" clId="{6338E6AC-CDE4-4409-9D4B-F1A87B002169}" dt="2025-01-24T16:32:54.476" v="13"/>
        <pc:sldMasterMkLst>
          <pc:docMk/>
          <pc:sldMasterMk cId="1413401801" sldId="2147483672"/>
        </pc:sldMasterMkLst>
        <pc:sldLayoutChg chg="delSp">
          <pc:chgData name="Osorio, Franz H" userId="f4e05f36-8c5c-4f37-b671-3d4a01e825b7" providerId="ADAL" clId="{6338E6AC-CDE4-4409-9D4B-F1A87B002169}" dt="2025-01-24T16:32:54.476" v="13"/>
          <pc:sldLayoutMkLst>
            <pc:docMk/>
            <pc:sldMasterMk cId="1413401801" sldId="2147483672"/>
            <pc:sldLayoutMk cId="4175304690" sldId="2147483690"/>
          </pc:sldLayoutMkLst>
          <pc:spChg chg="del">
            <ac:chgData name="Osorio, Franz H" userId="f4e05f36-8c5c-4f37-b671-3d4a01e825b7" providerId="ADAL" clId="{6338E6AC-CDE4-4409-9D4B-F1A87B002169}" dt="2025-01-24T16:32:54.476" v="13"/>
            <ac:spMkLst>
              <pc:docMk/>
              <pc:sldMasterMk cId="1413401801" sldId="2147483672"/>
              <pc:sldLayoutMk cId="4175304690" sldId="2147483690"/>
              <ac:spMk id="7" creationId="{00000000-0000-0000-0000-000000000000}"/>
            </ac:spMkLst>
          </pc:spChg>
        </pc:sldLayoutChg>
        <pc:sldLayoutChg chg="delSp">
          <pc:chgData name="Osorio, Franz H" userId="f4e05f36-8c5c-4f37-b671-3d4a01e825b7" providerId="ADAL" clId="{6338E6AC-CDE4-4409-9D4B-F1A87B002169}" dt="2025-01-24T16:32:54.476" v="13"/>
          <pc:sldLayoutMkLst>
            <pc:docMk/>
            <pc:sldMasterMk cId="1413401801" sldId="2147483672"/>
            <pc:sldLayoutMk cId="453255541" sldId="2147483691"/>
          </pc:sldLayoutMkLst>
          <pc:spChg chg="del">
            <ac:chgData name="Osorio, Franz H" userId="f4e05f36-8c5c-4f37-b671-3d4a01e825b7" providerId="ADAL" clId="{6338E6AC-CDE4-4409-9D4B-F1A87B002169}" dt="2025-01-24T16:32:54.476" v="13"/>
            <ac:spMkLst>
              <pc:docMk/>
              <pc:sldMasterMk cId="1413401801" sldId="2147483672"/>
              <pc:sldLayoutMk cId="453255541" sldId="2147483691"/>
              <ac:spMk id="8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109BFB-40AB-4AB4-825D-A44183F5ABDA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F93B97-FE6E-47D2-A675-384A43C72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51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-Adding/deleting a component</a:t>
            </a:r>
          </a:p>
          <a:p>
            <a:r>
              <a:rPr lang="en-US" dirty="0"/>
              <a:t>-Transliteration</a:t>
            </a:r>
          </a:p>
          <a:p>
            <a:r>
              <a:rPr lang="en-US" dirty="0"/>
              <a:t>-Access to documentation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93B97-FE6E-47D2-A675-384A43C72D6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011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Links to </a:t>
            </a:r>
            <a:r>
              <a:rPr lang="en-US" dirty="0" err="1"/>
              <a:t>Classweb</a:t>
            </a:r>
            <a:endParaRPr lang="en-US" dirty="0"/>
          </a:p>
          <a:p>
            <a:r>
              <a:rPr lang="en-US" dirty="0"/>
              <a:t>Editable links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93B97-FE6E-47D2-A675-384A43C72D6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513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93B97-FE6E-47D2-A675-384A43C72D6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770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Copy&amp;Paste</a:t>
            </a:r>
            <a:endParaRPr lang="en-US" dirty="0"/>
          </a:p>
          <a:p>
            <a:r>
              <a:rPr lang="en-US" dirty="0"/>
              <a:t>- Subjects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93B97-FE6E-47D2-A675-384A43C72D6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044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“Government Publication”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93B97-FE6E-47D2-A675-384A43C72D6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9992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Profile defaults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93B97-FE6E-47D2-A675-384A43C72D6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483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09DC9-C5C9-4F6B-B642-1BFD4BC3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9459CF-9B5D-47B7-8543-33D1AB3368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79C056-7B55-4658-9BBF-36E7A96C6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05A6-BE3B-4B9D-AABA-31AF4A5034D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0FE34-16D2-4BBA-97D0-DE9467B4D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D3283-39AB-4A2B-BF01-432A6A8D0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8D75-0946-440C-ABED-18B488E26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795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22F17-3788-423A-8322-E759EC3D7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34794-A432-4569-AE88-07C0E5A4A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F0253-9384-45EB-924A-652357B28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05A6-BE3B-4B9D-AABA-31AF4A5034D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21E44-2DA9-4BA4-954F-FA113585A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F4E12-AB1F-4030-B199-05F600CE4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8D75-0946-440C-ABED-18B488E26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844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9841A-B207-4E6F-ACA7-E138D34B5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33728F-9830-493C-A0E2-F27C1F9BB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24E64-7346-413B-ABF3-7661C874C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05A6-BE3B-4B9D-AABA-31AF4A5034D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2146B-1251-48E9-AE73-2D025CB29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18CDE-324F-4412-858A-01DF324F5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8D75-0946-440C-ABED-18B488E26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909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C76A2-6C20-4BF1-93DF-647AA61A7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CC2C5-F6D0-47CA-97BD-7C503FE359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DBD0C8-2895-48F9-A2D5-1E774826B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B312C1-38D2-487C-A8B5-A6D98696E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05A6-BE3B-4B9D-AABA-31AF4A5034D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D0B0B0-0CFB-4EE4-8062-3736F2822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EEEB71-C329-4CE4-8FDA-49EBF46E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8D75-0946-440C-ABED-18B488E26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167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56058-8038-44D2-A164-90BFA177B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0397FE-72AA-486D-BE20-4B1588D72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BCA97B-A0A8-4D14-8636-9CF613DD54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EAE3C6-216A-401B-B878-BBEF6314C5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4D92DC-9369-4FD6-A96D-B90FFA6D77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90536C-2DD7-43A6-B6B3-BF980F461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05A6-BE3B-4B9D-AABA-31AF4A5034D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1E368D-7101-4FA2-BD00-93D8DBF1B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A52B90-97C5-43D7-BCFC-44DE6CE42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8D75-0946-440C-ABED-18B488E26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047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169D8-8AEA-4A64-8784-C2F5186D4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490EF7-156F-4AE6-B136-8BBA151AA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05A6-BE3B-4B9D-AABA-31AF4A5034D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4EBFFB-07D7-473F-A9FD-C0A6AA0D0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ECCBC2-E8CF-4BC1-8072-3F603F93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8D75-0946-440C-ABED-18B488E26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033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6EEA88-9A79-4D8D-9FD6-270D12001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05A6-BE3B-4B9D-AABA-31AF4A5034D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2985BB-5CA1-4807-8011-74C6E5459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E941AC-F6EA-48D1-8B1E-9FC2675BA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8D75-0946-440C-ABED-18B488E26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44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C64EC-05BB-4D22-BA7D-4B6D1C3DD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6FEDF-EA8B-439B-B9DD-5E7E7C10B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751D9-A367-4DDB-94B4-171C61E8CE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9275EA-0169-49AE-8E48-9C064A2E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05A6-BE3B-4B9D-AABA-31AF4A5034D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277CB6-9D94-45D1-B53E-32F81C17C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08D51-E5F5-4D4C-B5E1-BAC3EF986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8D75-0946-440C-ABED-18B488E26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07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D123A-7CC6-49B7-9DEC-3C1829016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8B40F4-EBAE-4351-946C-2EA8FC919C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DAEF7-525E-4FF3-83C0-8BD51FA640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EA1EFD-9344-43E1-A262-9F73803C4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05A6-BE3B-4B9D-AABA-31AF4A5034D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13B66A-6B26-47FD-840B-7EBC1B947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58607-F08A-42F7-A108-F859513FE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8D75-0946-440C-ABED-18B488E26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641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432A5-2FB5-4E99-ADBE-76B409B1E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B4130-242D-4930-9653-3B70F1522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B63F9-6D6C-431B-86B2-054F35C10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05A6-BE3B-4B9D-AABA-31AF4A5034D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95A385-F2A7-475E-B6B0-442EA635B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1C6AD-B241-4ADC-A30E-999E0CD19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8D75-0946-440C-ABED-18B488E26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510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034316-4A67-45A1-8ABD-F5D7C2CA8F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6B218A-99AC-48F3-8C1F-65E1D32CD1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57A28-B15A-4351-BEA0-7E364436C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05A6-BE3B-4B9D-AABA-31AF4A5034D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7639E-1070-42DD-B645-BFA1355C2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A69BE-78EC-45ED-80B1-041D0F9A7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8D75-0946-440C-ABED-18B488E26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154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B10515-1930-4235-9F6C-9F37B5D8A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06D005-5FAF-4730-8A63-815686EAA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CDC959-1730-4507-9A2F-F125BD50D6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B05A6-BE3B-4B9D-AABA-31AF4A5034D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AF18A-F1F7-4085-A9D7-55CBF7A789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06B39C-0EE0-449C-B409-C6D5F7EEF0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98D75-0946-440C-ABED-18B488E26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966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AADFE-CE05-42DD-8340-AF304E9E98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5729" y="1764407"/>
            <a:ext cx="5760846" cy="2310312"/>
          </a:xfrm>
        </p:spPr>
        <p:txBody>
          <a:bodyPr>
            <a:normAutofit/>
          </a:bodyPr>
          <a:lstStyle/>
          <a:p>
            <a:r>
              <a:rPr lang="en-US" sz="5200" dirty="0">
                <a:solidFill>
                  <a:schemeClr val="tx2"/>
                </a:solidFill>
              </a:rPr>
              <a:t>Marva Feature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0CA689-397B-4D6B-A992-FF03A05B1B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5729" y="4165152"/>
            <a:ext cx="5760846" cy="682079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tx2"/>
                </a:solidFill>
              </a:rPr>
              <a:t>27 Jan. 2025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Franz Osorio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fosorio@loc.gov</a:t>
            </a:r>
          </a:p>
        </p:txBody>
      </p:sp>
      <p:pic>
        <p:nvPicPr>
          <p:cNvPr id="1029" name="Picture 3">
            <a:extLst>
              <a:ext uri="{FF2B5EF4-FFF2-40B4-BE49-F238E27FC236}">
                <a16:creationId xmlns:a16="http://schemas.microsoft.com/office/drawing/2014/main" id="{E9BCB74F-FFA8-4228-9EA2-2872015B3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0" y="6235700"/>
            <a:ext cx="23622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608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C6DF2-BFDD-4A73-AF1B-7CA5DE800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Button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5876C-9E94-4DC0-8F1A-5C73FE3279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4885" y="1787525"/>
            <a:ext cx="10564906" cy="4351338"/>
          </a:xfrm>
        </p:spPr>
        <p:txBody>
          <a:bodyPr/>
          <a:lstStyle/>
          <a:p>
            <a:r>
              <a:rPr lang="en-US" dirty="0"/>
              <a:t>Quick access to common tasks</a:t>
            </a:r>
          </a:p>
          <a:p>
            <a:r>
              <a:rPr lang="en-US" dirty="0"/>
              <a:t>Contextual</a:t>
            </a:r>
          </a:p>
          <a:p>
            <a:pPr marL="0" indent="0">
              <a:buNone/>
            </a:pPr>
            <a:r>
              <a:rPr lang="en-US" dirty="0"/>
              <a:t>Preferred Title of the Work    |   Contributors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08339B-9386-4E23-AF2E-8E6F72D0B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792" y="3278278"/>
            <a:ext cx="2466975" cy="16097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6955E1-4E49-49DB-B272-87A65D1EE2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210" y="3278278"/>
            <a:ext cx="2466975" cy="3000375"/>
          </a:xfrm>
          <a:prstGeom prst="rect">
            <a:avLst/>
          </a:prstGeom>
        </p:spPr>
      </p:pic>
      <p:pic>
        <p:nvPicPr>
          <p:cNvPr id="29" name="Picture 3">
            <a:extLst>
              <a:ext uri="{FF2B5EF4-FFF2-40B4-BE49-F238E27FC236}">
                <a16:creationId xmlns:a16="http://schemas.microsoft.com/office/drawing/2014/main" id="{DB1BD939-CAA6-4889-8876-8CF03B8EA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351" y="6235700"/>
            <a:ext cx="23622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7088AFB-8912-48A8-B862-161C37AB0A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4389" y="450299"/>
            <a:ext cx="2352675" cy="98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652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7120-2DB1-4123-A5EE-65B3DD915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Support - Cutter Calculator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CBA00-CB9E-423C-A76D-27B73078F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187" y="1238638"/>
            <a:ext cx="10018713" cy="3124201"/>
          </a:xfrm>
        </p:spPr>
        <p:txBody>
          <a:bodyPr/>
          <a:lstStyle/>
          <a:p>
            <a:r>
              <a:rPr lang="en-US" dirty="0"/>
              <a:t>Quick Cutter Generation </a:t>
            </a:r>
            <a:br>
              <a:rPr lang="en-US" dirty="0"/>
            </a:br>
            <a:r>
              <a:rPr lang="en-US" dirty="0"/>
              <a:t>from Creator or title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AAE04F-B105-4F05-A37A-420FAF6F8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484" y="2800738"/>
            <a:ext cx="6844867" cy="2667281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04EC9967-9091-47A6-9B05-A95682CC6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0" y="6235700"/>
            <a:ext cx="23622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656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7BE1F-5ED5-4DA1-86A8-D26A2A484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Support - </a:t>
            </a:r>
            <a:r>
              <a:rPr lang="en-US" dirty="0" err="1"/>
              <a:t>Shelflist</a:t>
            </a:r>
            <a:r>
              <a:rPr lang="en-US" dirty="0"/>
              <a:t> Search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4EC03-0871-48E0-A714-913E96E8A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304" y="1295401"/>
            <a:ext cx="10018713" cy="3124201"/>
          </a:xfrm>
        </p:spPr>
        <p:txBody>
          <a:bodyPr/>
          <a:lstStyle/>
          <a:p>
            <a:r>
              <a:rPr lang="en-US" dirty="0"/>
              <a:t>Show where the current Class Number</a:t>
            </a:r>
            <a:br>
              <a:rPr lang="en-US" dirty="0"/>
            </a:br>
            <a:r>
              <a:rPr lang="en-US" dirty="0"/>
              <a:t>would fit on the shelf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EC52DB2A-7AD2-4DAA-9E00-7A89DA019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0" y="6235700"/>
            <a:ext cx="23622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3BDA393-CC09-42DC-A977-56D9967D56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6597" y="2193270"/>
            <a:ext cx="7219110" cy="380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572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80D9A-D75C-4CA9-A437-5E99AD008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/>
          <a:lstStyle/>
          <a:p>
            <a:r>
              <a:rPr lang="en-US" dirty="0"/>
              <a:t>Saving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3A8C9-81AA-4C51-B7FB-EA9537638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266898"/>
            <a:ext cx="10018713" cy="49463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“Send to …”</a:t>
            </a:r>
          </a:p>
          <a:p>
            <a:pPr lvl="1"/>
            <a:r>
              <a:rPr lang="en-US" dirty="0"/>
              <a:t>Move a title from a Work to an Instance</a:t>
            </a:r>
          </a:p>
          <a:p>
            <a:pPr marL="457200" lvl="1" indent="0">
              <a:buNone/>
            </a:pPr>
            <a:r>
              <a:rPr lang="en-US" dirty="0"/>
              <a:t>                                                                  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                                                        &gt;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Demote Contributor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                                  &gt;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06843C-AF25-455A-A80E-E042D1D75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730" y="2107637"/>
            <a:ext cx="4734485" cy="22173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911EC7-FF40-4871-B893-DE291709A8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729" y="3138660"/>
            <a:ext cx="2460335" cy="11969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B1A5D7-329D-482E-8F9D-CD5B28452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8795" y="2082801"/>
            <a:ext cx="4009882" cy="22670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B3427C6-4054-4218-BB94-281078A3E6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0547" y="4837769"/>
            <a:ext cx="2140977" cy="185016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67E0E65-02BD-4410-95C4-1E32EB92D6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8272" y="4804719"/>
            <a:ext cx="1942417" cy="1850165"/>
          </a:xfrm>
          <a:prstGeom prst="rect">
            <a:avLst/>
          </a:prstGeom>
        </p:spPr>
      </p:pic>
      <p:pic>
        <p:nvPicPr>
          <p:cNvPr id="16" name="Picture 3">
            <a:extLst>
              <a:ext uri="{FF2B5EF4-FFF2-40B4-BE49-F238E27FC236}">
                <a16:creationId xmlns:a16="http://schemas.microsoft.com/office/drawing/2014/main" id="{9A2A46CB-237A-4E11-A01B-C5C4FDA79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0" y="6235700"/>
            <a:ext cx="23622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521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1C218-7E65-4368-9C06-51C446C1B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 Hoc Mode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0E2B0-7ED7-4F4D-97D0-559E31EF4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Only populated or mandatory </a:t>
            </a:r>
            <a:br>
              <a:rPr lang="en-US" dirty="0"/>
            </a:br>
            <a:r>
              <a:rPr lang="en-US" dirty="0"/>
              <a:t>components</a:t>
            </a:r>
          </a:p>
          <a:p>
            <a:pPr lvl="1"/>
            <a:r>
              <a:rPr lang="en-US" dirty="0"/>
              <a:t>Work: ~30 &gt; 2</a:t>
            </a:r>
          </a:p>
          <a:p>
            <a:r>
              <a:rPr lang="en-US" dirty="0"/>
              <a:t>Add components when </a:t>
            </a:r>
            <a:br>
              <a:rPr lang="en-US" dirty="0"/>
            </a:br>
            <a:r>
              <a:rPr lang="en-US" dirty="0"/>
              <a:t>needed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41C4160A-56B7-4359-8E5E-77BC101D3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0" y="6235700"/>
            <a:ext cx="23622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45C320-BD54-49B3-A9F7-2BFD1209A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2539" y="1560045"/>
            <a:ext cx="5670811" cy="4152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B421AA-DCE2-4B4D-8087-1AD566383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2539" y="1560045"/>
            <a:ext cx="5670811" cy="427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97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30C79-246F-4077-A98A-10DEECA01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 Layouts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EEFCC-5D54-4CD6-9BA4-0255C157C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Another way to limit total components</a:t>
            </a:r>
          </a:p>
          <a:p>
            <a:r>
              <a:rPr lang="en-US" dirty="0"/>
              <a:t>User defined</a:t>
            </a:r>
          </a:p>
          <a:p>
            <a:r>
              <a:rPr lang="en-US" dirty="0"/>
              <a:t>Support for workflows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1B3CDB-8A34-4C3C-88A7-183188642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0757" y="2428875"/>
            <a:ext cx="5497271" cy="3655919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757487B5-6335-4F48-8A20-697D45E3A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0" y="6235700"/>
            <a:ext cx="23622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0236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229CD-88F3-42DF-86E3-37388A898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 Library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35E62-F3FA-41E7-955A-51DDC4F42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Quickly add frequently used data</a:t>
            </a:r>
          </a:p>
          <a:p>
            <a:r>
              <a:rPr lang="en-US" dirty="0"/>
              <a:t>Group components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72A6860D-5FF7-4147-B50B-35187E262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0" y="6235700"/>
            <a:ext cx="23622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BD9E597-0FD4-4B4A-820E-F2D66255F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861" y="2846015"/>
            <a:ext cx="5610698" cy="14099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471F9E-7102-42BE-A321-9457DC27C1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81" y="4390932"/>
            <a:ext cx="5783187" cy="1674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007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544</TotalTime>
  <Words>161</Words>
  <Application>Microsoft Office PowerPoint</Application>
  <PresentationFormat>Widescreen</PresentationFormat>
  <Paragraphs>48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Marva Feature Overview</vt:lpstr>
      <vt:lpstr>Action Button</vt:lpstr>
      <vt:lpstr>Classification Support - Cutter Calculator </vt:lpstr>
      <vt:lpstr>Classification Support - Shelflist Search </vt:lpstr>
      <vt:lpstr>Saving Time</vt:lpstr>
      <vt:lpstr>Ad Hoc Mode</vt:lpstr>
      <vt:lpstr>Custom Layouts</vt:lpstr>
      <vt:lpstr>Component Library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Osorio, Franz H</dc:creator>
  <cp:lastModifiedBy>Osorio, Franz H</cp:lastModifiedBy>
  <cp:revision>4</cp:revision>
  <dcterms:created xsi:type="dcterms:W3CDTF">2025-01-24T15:49:31Z</dcterms:created>
  <dcterms:modified xsi:type="dcterms:W3CDTF">2025-01-27T19:16:03Z</dcterms:modified>
</cp:coreProperties>
</file>