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5151" r:id="rId2"/>
    <p:sldMasterId id="2147484365" r:id="rId3"/>
  </p:sldMasterIdLst>
  <p:notesMasterIdLst>
    <p:notesMasterId r:id="rId5"/>
  </p:notesMasterIdLst>
  <p:handoutMasterIdLst>
    <p:handoutMasterId r:id="rId6"/>
  </p:handoutMasterIdLst>
  <p:sldIdLst>
    <p:sldId id="257" r:id="rId4"/>
  </p:sldIdLst>
  <p:sldSz cx="9144000" cy="6858000" type="screen4x3"/>
  <p:notesSz cx="7315200" cy="9601200"/>
  <p:custDataLst>
    <p:tags r:id="rId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40" userDrawn="1">
          <p15:clr>
            <a:srgbClr val="A4A3A4"/>
          </p15:clr>
        </p15:guide>
        <p15:guide id="3" orient="horz" pos="240" userDrawn="1">
          <p15:clr>
            <a:srgbClr val="A4A3A4"/>
          </p15:clr>
        </p15:guide>
        <p15:guide id="6" orient="horz" pos="480" userDrawn="1">
          <p15:clr>
            <a:srgbClr val="A4A3A4"/>
          </p15:clr>
        </p15:guide>
        <p15:guide id="7" pos="5520" userDrawn="1">
          <p15:clr>
            <a:srgbClr val="A4A3A4"/>
          </p15:clr>
        </p15:guide>
        <p15:guide id="8" orient="horz" pos="624" userDrawn="1">
          <p15:clr>
            <a:srgbClr val="A4A3A4"/>
          </p15:clr>
        </p15:guide>
        <p15:guide id="9" orient="horz" pos="1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5133"/>
    <a:srgbClr val="FA5129"/>
    <a:srgbClr val="F05936"/>
    <a:srgbClr val="7F7F7F"/>
    <a:srgbClr val="373535"/>
    <a:srgbClr val="FF0E4D"/>
    <a:srgbClr val="FF0067"/>
    <a:srgbClr val="FF0595"/>
    <a:srgbClr val="D0D8E8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08" autoAdjust="0"/>
    <p:restoredTop sz="88732" autoAdjust="0"/>
  </p:normalViewPr>
  <p:slideViewPr>
    <p:cSldViewPr>
      <p:cViewPr varScale="1">
        <p:scale>
          <a:sx n="93" d="100"/>
          <a:sy n="93" d="100"/>
        </p:scale>
        <p:origin x="1050" y="90"/>
      </p:cViewPr>
      <p:guideLst>
        <p:guide pos="240"/>
        <p:guide orient="horz" pos="240"/>
        <p:guide orient="horz" pos="480"/>
        <p:guide pos="5520"/>
        <p:guide orient="horz" pos="624"/>
        <p:guide orient="horz" pos="13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1920" y="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619" y="9122627"/>
            <a:ext cx="3170583" cy="47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 algn="r" defTabSz="970256">
              <a:defRPr sz="1400">
                <a:cs typeface="Arial" pitchFamily="34" charset="0"/>
              </a:defRPr>
            </a:lvl1pPr>
          </a:lstStyle>
          <a:p>
            <a:pPr>
              <a:defRPr/>
            </a:pPr>
            <a:fld id="{E6294CE9-A637-4DF1-A7AD-FB2A8C1EB5D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163721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5713" y="720725"/>
            <a:ext cx="4803775" cy="3602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036" y="4561314"/>
            <a:ext cx="5367130" cy="431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011" tIns="48505" rIns="97011" bIns="48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619" y="9122627"/>
            <a:ext cx="3170583" cy="47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011" tIns="48505" rIns="97011" bIns="48505" numCol="1" anchor="b" anchorCtr="0" compatLnSpc="1">
            <a:prstTxWarp prst="textNoShape">
              <a:avLst/>
            </a:prstTxWarp>
          </a:bodyPr>
          <a:lstStyle>
            <a:lvl1pPr algn="r" defTabSz="970256">
              <a:defRPr sz="1400">
                <a:cs typeface="Arial" pitchFamily="34" charset="0"/>
              </a:defRPr>
            </a:lvl1pPr>
          </a:lstStyle>
          <a:p>
            <a:pPr>
              <a:defRPr/>
            </a:pPr>
            <a:fld id="{3C62F269-2CAC-497B-8D3E-FDE3A4A2652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794927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593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9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381000" y="381000"/>
            <a:ext cx="8382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134406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381000" y="152400"/>
            <a:ext cx="8382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263624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720F617-7426-544D-9FE9-88EFA4C817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57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4616A-3EE5-4655-9C81-80B8014799B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758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F1BDF-9421-49D9-870A-EE2F27B034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2879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B31A7-9825-4813-AC70-4EC774B3CF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366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0B842-6A11-43D6-AF8B-34814AA7028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6051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0979C-7654-42E7-9A4E-13352C89B8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097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0516C-895D-430D-840B-C2222BA54C6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75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FEEF6-F6D8-4592-B201-4339DE0B994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8253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F05936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384AF-5FDC-454F-B926-CE10D2CB77F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5914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96AD1-B036-4B10-8DF8-285D821FF4C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9174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A1B44-BC08-40C1-BCF3-5E13DB7AC0C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4189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F0593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97D63-8F63-4068-B200-4C58CE896A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294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3071" y="11430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056" name="Text Box 14"/>
          <p:cNvSpPr txBox="1">
            <a:spLocks noChangeArrowheads="1"/>
          </p:cNvSpPr>
          <p:nvPr userDrawn="1"/>
        </p:nvSpPr>
        <p:spPr bwMode="auto">
          <a:xfrm>
            <a:off x="533400" y="990600"/>
            <a:ext cx="518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altLang="en-US" dirty="0">
              <a:ea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09948"/>
            <a:ext cx="1849120" cy="486503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0" y="6248400"/>
            <a:ext cx="9144000" cy="0"/>
          </a:xfrm>
          <a:prstGeom prst="line">
            <a:avLst/>
          </a:prstGeom>
          <a:ln w="9525">
            <a:solidFill>
              <a:srgbClr val="3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8"/>
          <p:cNvSpPr>
            <a:spLocks noChangeArrowheads="1"/>
          </p:cNvSpPr>
          <p:nvPr userDrawn="1"/>
        </p:nvSpPr>
        <p:spPr bwMode="auto">
          <a:xfrm>
            <a:off x="381000" y="381000"/>
            <a:ext cx="8382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200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9" r:id="rId1"/>
    <p:sldLayoutId id="2147485143" r:id="rId2"/>
    <p:sldLayoutId id="2147485144" r:id="rId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0" i="0" u="none">
          <a:solidFill>
            <a:srgbClr val="F05936"/>
          </a:solidFill>
          <a:latin typeface="Arial" charset="0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69A9"/>
          </a:solidFill>
          <a:latin typeface="Palatino" pitchFamily="-96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DDDDD"/>
        </a:buClr>
        <a:buFont typeface="Wingdings" pitchFamily="2" charset="2"/>
        <a:buChar char="§"/>
        <a:defRPr sz="1600" b="0" i="0" u="none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DDDDD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72" userDrawn="1">
          <p15:clr>
            <a:srgbClr val="F26B43"/>
          </p15:clr>
        </p15:guide>
        <p15:guide id="2" pos="55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51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4008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59B20A2-6D97-4732-944A-CFFDBD4BF5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0" name="Text Box 16"/>
          <p:cNvSpPr txBox="1">
            <a:spLocks noChangeArrowheads="1"/>
          </p:cNvSpPr>
          <p:nvPr userDrawn="1"/>
        </p:nvSpPr>
        <p:spPr bwMode="auto">
          <a:xfrm>
            <a:off x="3124200" y="6430962"/>
            <a:ext cx="3505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4D4D4D"/>
                </a:solidFill>
                <a:ea typeface="+mn-ea"/>
              </a:rPr>
              <a:t>LIBRARY DIVISON</a:t>
            </a:r>
            <a:endParaRPr lang="en-US" altLang="en-US" sz="1200" dirty="0">
              <a:solidFill>
                <a:srgbClr val="333333"/>
              </a:solidFill>
              <a:ea typeface="+mn-ea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 userDrawn="1"/>
        </p:nvSpPr>
        <p:spPr bwMode="auto">
          <a:xfrm>
            <a:off x="8382000" y="6400800"/>
            <a:ext cx="609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67BD3325-56D4-4B20-B13A-19C6EC98A464}" type="slidenum">
              <a:rPr lang="en-US" altLang="en-US" sz="1200" smtClean="0">
                <a:solidFill>
                  <a:srgbClr val="373535"/>
                </a:solidFill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800" dirty="0">
              <a:solidFill>
                <a:srgbClr val="373535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09948"/>
            <a:ext cx="1849120" cy="48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Testing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D13DC78D-D7F2-4B3E-A6AA-85B65BC03C1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27" r:id="rId1"/>
    <p:sldLayoutId id="2147485128" r:id="rId2"/>
    <p:sldLayoutId id="2147485129" r:id="rId3"/>
    <p:sldLayoutId id="2147485130" r:id="rId4"/>
    <p:sldLayoutId id="2147485131" r:id="rId5"/>
    <p:sldLayoutId id="2147485132" r:id="rId6"/>
    <p:sldLayoutId id="2147485133" r:id="rId7"/>
    <p:sldLayoutId id="2147485134" r:id="rId8"/>
    <p:sldLayoutId id="2147485135" r:id="rId9"/>
    <p:sldLayoutId id="2147485136" r:id="rId10"/>
    <p:sldLayoutId id="2147485137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bibfram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5334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" dirty="0">
                <a:solidFill>
                  <a:srgbClr val="F05936"/>
                </a:solidFill>
                <a:latin typeface="Arial"/>
              </a:rPr>
              <a:t>Marva Update</a:t>
            </a:r>
            <a:endParaRPr lang="en-US" sz="3600" spc="-1" dirty="0"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179731"/>
            <a:ext cx="7924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r>
              <a:rPr lang="en-US" sz="2000" dirty="0"/>
              <a:t>Matt Miller </a:t>
            </a:r>
          </a:p>
          <a:p>
            <a:r>
              <a:rPr lang="pt-BR" sz="2000" dirty="0"/>
              <a:t>Franz Osorio 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Marva History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Marva Classic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Marva Quartz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New features developed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Visit </a:t>
            </a:r>
            <a:r>
              <a:rPr lang="en-US" sz="2000" dirty="0">
                <a:hlinkClick r:id="rId2"/>
              </a:rPr>
              <a:t>https://bibframe.org/</a:t>
            </a:r>
            <a:r>
              <a:rPr lang="en-US" sz="2000" dirty="0"/>
              <a:t> to try the editor.</a:t>
            </a:r>
          </a:p>
        </p:txBody>
      </p:sp>
    </p:spTree>
    <p:extLst>
      <p:ext uri="{BB962C8B-B14F-4D97-AF65-F5344CB8AC3E}">
        <p14:creationId xmlns:p14="http://schemas.microsoft.com/office/powerpoint/2010/main" val="24725992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552&quot;&gt;&lt;property id=&quot;20148&quot; value=&quot;5&quot;/&gt;&lt;property id=&quot;20300&quot; value=&quot;Slide 1&quot;/&gt;&lt;property id=&quot;20307&quot; value=&quot;391&quot;/&gt;&lt;/object&gt;&lt;object type=&quot;3&quot; unique_id=&quot;10553&quot;&gt;&lt;property id=&quot;20148&quot; value=&quot;5&quot;/&gt;&lt;property id=&quot;20300&quot; value=&quot;Slide 2&quot;/&gt;&lt;property id=&quot;20307&quot; value=&quot;392&quot;/&gt;&lt;/object&gt;&lt;object type=&quot;3&quot; unique_id=&quot;10554&quot;&gt;&lt;property id=&quot;20148&quot; value=&quot;5&quot;/&gt;&lt;property id=&quot;20300&quot; value=&quot;Slide 3&quot;/&gt;&lt;property id=&quot;20307&quot; value=&quot;393&quot;/&gt;&lt;/object&gt;&lt;object type=&quot;3&quot; unique_id=&quot;11354&quot;&gt;&lt;property id=&quot;20148&quot; value=&quot;5&quot;/&gt;&lt;property id=&quot;20300&quot; value=&quot;Slide 4&quot;/&gt;&lt;property id=&quot;20307&quot; value=&quot;398&quot;/&gt;&lt;/object&gt;&lt;object type=&quot;3&quot; unique_id=&quot;11355&quot;&gt;&lt;property id=&quot;20148&quot; value=&quot;5&quot;/&gt;&lt;property id=&quot;20300&quot; value=&quot;Slide 5&quot;/&gt;&lt;property id=&quot;20307&quot; value=&quot;399&quot;/&gt;&lt;/object&gt;&lt;object type=&quot;3&quot; unique_id=&quot;11356&quot;&gt;&lt;property id=&quot;20148&quot; value=&quot;5&quot;/&gt;&lt;property id=&quot;20300&quot; value=&quot;Slide 6&quot;/&gt;&lt;property id=&quot;20307&quot; value=&quot;400&quot;/&gt;&lt;/object&gt;&lt;object type=&quot;3&quot; unique_id=&quot;11357&quot;&gt;&lt;property id=&quot;20148&quot; value=&quot;5&quot;/&gt;&lt;property id=&quot;20300&quot; value=&quot;Slide 7&quot;/&gt;&lt;property id=&quot;20307&quot; value=&quot;401&quot;/&gt;&lt;/object&gt;&lt;object type=&quot;3&quot; unique_id=&quot;11358&quot;&gt;&lt;property id=&quot;20148&quot; value=&quot;5&quot;/&gt;&lt;property id=&quot;20300&quot; value=&quot;Slide 8&quot;/&gt;&lt;property id=&quot;20307&quot; value=&quot;402&quot;/&gt;&lt;/object&gt;&lt;object type=&quot;3&quot; unique_id=&quot;11359&quot;&gt;&lt;property id=&quot;20148&quot; value=&quot;5&quot;/&gt;&lt;property id=&quot;20300&quot; value=&quot;Slide 9&quot;/&gt;&lt;property id=&quot;20307&quot; value=&quot;403&quot;/&gt;&lt;/object&gt;&lt;object type=&quot;3&quot; unique_id=&quot;11360&quot;&gt;&lt;property id=&quot;20148&quot; value=&quot;5&quot;/&gt;&lt;property id=&quot;20300&quot; value=&quot;Slide 10&quot;/&gt;&lt;property id=&quot;20307&quot; value=&quot;404&quot;/&gt;&lt;/object&gt;&lt;/object&gt;&lt;object type=&quot;8&quot; unique_id=&quot;1001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F5936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LOC:Applications:Utilities:Microsoft Office X:Templates:Presentations:Designs:Blank Presentation</Template>
  <TotalTime>52234</TotalTime>
  <Words>27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Palatino</vt:lpstr>
      <vt:lpstr>Arial</vt:lpstr>
      <vt:lpstr>Calibri</vt:lpstr>
      <vt:lpstr>Calibri Light</vt:lpstr>
      <vt:lpstr>Wingdings</vt:lpstr>
      <vt:lpstr>Default Design</vt:lpstr>
      <vt:lpstr>1_Custom Design</vt:lpstr>
      <vt:lpstr>Custom Design</vt:lpstr>
      <vt:lpstr>PowerPoint Presentation</vt:lpstr>
    </vt:vector>
  </TitlesOfParts>
  <Company>Library of Congress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ccarlson</dc:creator>
  <cp:lastModifiedBy>Miller, Matthew T</cp:lastModifiedBy>
  <cp:revision>1751</cp:revision>
  <cp:lastPrinted>2019-03-07T18:01:03Z</cp:lastPrinted>
  <dcterms:created xsi:type="dcterms:W3CDTF">2008-12-16T14:45:54Z</dcterms:created>
  <dcterms:modified xsi:type="dcterms:W3CDTF">2025-01-27T19:23:01Z</dcterms:modified>
</cp:coreProperties>
</file>