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5151" r:id="rId2"/>
    <p:sldMasterId id="2147484365" r:id="rId3"/>
  </p:sldMasterIdLst>
  <p:notesMasterIdLst>
    <p:notesMasterId r:id="rId12"/>
  </p:notesMasterIdLst>
  <p:handoutMasterIdLst>
    <p:handoutMasterId r:id="rId13"/>
  </p:handoutMasterIdLst>
  <p:sldIdLst>
    <p:sldId id="391" r:id="rId4"/>
    <p:sldId id="472" r:id="rId5"/>
    <p:sldId id="477" r:id="rId6"/>
    <p:sldId id="474" r:id="rId7"/>
    <p:sldId id="473" r:id="rId8"/>
    <p:sldId id="475" r:id="rId9"/>
    <p:sldId id="476" r:id="rId10"/>
    <p:sldId id="470" r:id="rId11"/>
  </p:sldIdLst>
  <p:sldSz cx="9144000" cy="6858000" type="screen4x3"/>
  <p:notesSz cx="6858000" cy="92964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40" userDrawn="1">
          <p15:clr>
            <a:srgbClr val="A4A3A4"/>
          </p15:clr>
        </p15:guide>
        <p15:guide id="3" orient="horz" pos="240" userDrawn="1">
          <p15:clr>
            <a:srgbClr val="A4A3A4"/>
          </p15:clr>
        </p15:guide>
        <p15:guide id="6" orient="horz" pos="480" userDrawn="1">
          <p15:clr>
            <a:srgbClr val="A4A3A4"/>
          </p15:clr>
        </p15:guide>
        <p15:guide id="7" pos="5520" userDrawn="1">
          <p15:clr>
            <a:srgbClr val="A4A3A4"/>
          </p15:clr>
        </p15:guide>
        <p15:guide id="8" orient="horz" pos="624" userDrawn="1">
          <p15:clr>
            <a:srgbClr val="A4A3A4"/>
          </p15:clr>
        </p15:guide>
        <p15:guide id="9" orient="horz" pos="1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936"/>
    <a:srgbClr val="FA5129"/>
    <a:srgbClr val="FA5133"/>
    <a:srgbClr val="7F7F7F"/>
    <a:srgbClr val="373535"/>
    <a:srgbClr val="FF0E4D"/>
    <a:srgbClr val="FF0067"/>
    <a:srgbClr val="FF0595"/>
    <a:srgbClr val="D0D8E8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81279" autoAdjust="0"/>
  </p:normalViewPr>
  <p:slideViewPr>
    <p:cSldViewPr>
      <p:cViewPr varScale="1">
        <p:scale>
          <a:sx n="52" d="100"/>
          <a:sy n="52" d="100"/>
        </p:scale>
        <p:origin x="1732" y="52"/>
      </p:cViewPr>
      <p:guideLst>
        <p:guide pos="240"/>
        <p:guide orient="horz" pos="240"/>
        <p:guide orient="horz" pos="480"/>
        <p:guide pos="5520"/>
        <p:guide orient="horz" pos="624"/>
        <p:guide orient="horz" pos="13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1021"/>
    </p:cViewPr>
  </p:sorterViewPr>
  <p:notesViewPr>
    <p:cSldViewPr>
      <p:cViewPr varScale="1">
        <p:scale>
          <a:sx n="82" d="100"/>
          <a:sy n="82" d="100"/>
        </p:scale>
        <p:origin x="1920" y="90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81" y="8833020"/>
            <a:ext cx="2972422" cy="46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636" tIns="46317" rIns="92636" bIns="46317" numCol="1" anchor="b" anchorCtr="0" compatLnSpc="1">
            <a:prstTxWarp prst="textNoShape">
              <a:avLst/>
            </a:prstTxWarp>
          </a:bodyPr>
          <a:lstStyle>
            <a:lvl1pPr algn="r" defTabSz="926497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fld id="{E6294CE9-A637-4DF1-A7AD-FB2A8C1EB5D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163721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8500"/>
            <a:ext cx="4648200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3159" y="4416511"/>
            <a:ext cx="5031684" cy="418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636" tIns="46317" rIns="92636" bIns="463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81" y="8833020"/>
            <a:ext cx="2972422" cy="46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636" tIns="46317" rIns="92636" bIns="46317" numCol="1" anchor="b" anchorCtr="0" compatLnSpc="1">
            <a:prstTxWarp prst="textNoShape">
              <a:avLst/>
            </a:prstTxWarp>
          </a:bodyPr>
          <a:lstStyle>
            <a:lvl1pPr algn="r" defTabSz="926497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fld id="{3C62F269-2CAC-497B-8D3E-FDE3A4A2652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794927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9920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8859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B26B5-163A-A3B0-20F7-CEA9A5454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9E9D8F-0B46-E9FF-27F0-4E125FA19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31CFC-E53A-C450-2F9E-C16BB1F25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3C7BD-ABA0-4EAA-DEFC-2799A3CA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1083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951ED-4B02-EE4E-CB5C-FF0A8A30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8D6DF-89FE-2E33-19F5-D44B6703D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C65D12-9CA8-DB0B-3A96-68246FF27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4EC6D-904E-D2B0-539B-F04BB29A5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77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4E913-828C-9F2B-AB11-360457002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C01744-16EA-6DFC-4E7F-1B62F99F9C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AAEBD-EA57-EFF5-1A91-AF2F370DD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45BF5-DBE2-DF73-86DF-8F754CA0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9114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7B90F-E5A4-1040-EA4D-C97B02D9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0E96FB-BD26-3282-2B98-4D97B9B92B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612844-8054-8F66-D99B-4BF2161E4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6584B-66F3-1BAA-4984-7C87AF5EF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340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26564-9B6C-45B1-A70F-5DC80BAE1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10A6E-628B-1EF0-C413-78F848A73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57E9E9-1558-D70E-57B3-2746C28F4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32A9E-6C33-DF42-3680-25BC3C0AF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9752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62F269-2CAC-497B-8D3E-FDE3A4A26528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0902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593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4EB23-957D-49C6-B4DA-5A03BBEAED57}" type="slidenum">
              <a:rPr lang="en-US" altLang="en-US"/>
              <a:pPr>
                <a:defRPr/>
              </a:pPr>
              <a:t>‹#›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7BB00-9803-41B4-AC65-7DC582A38785}" type="slidenum">
              <a:rPr lang="en-US" altLang="en-US"/>
              <a:pPr>
                <a:defRPr/>
              </a:pPr>
              <a:t>‹#›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6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009ED-B312-4ACC-B6D2-3B3431B195CD}" type="slidenum">
              <a:rPr lang="en-US" altLang="en-US"/>
              <a:pPr>
                <a:defRPr/>
              </a:pPr>
              <a:t>‹#›</a:t>
            </a:fld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381000" y="152400"/>
            <a:ext cx="8382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263624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9B20A2-6D97-4732-944A-CFFDBD4BF56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60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720F617-7426-544D-9FE9-88EFA4C817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57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4616A-3EE5-4655-9C81-80B8014799B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75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F1BDF-9421-49D9-870A-EE2F27B034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287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B31A7-9825-4813-AC70-4EC774B3CF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366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0B842-6A11-43D6-AF8B-34814AA7028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605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0979C-7654-42E7-9A4E-13352C89B8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097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0516C-895D-430D-840B-C2222BA54C6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758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FEEF6-F6D8-4592-B201-4339DE0B994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8253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F05936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384AF-5FDC-454F-B926-CE10D2CB77F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5914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96AD1-B036-4B10-8DF8-285D821FF4C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9174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A1B44-BC08-40C1-BCF3-5E13DB7AC0C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4189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97D63-8F63-4068-B200-4C58CE896A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294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3071" y="11430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4008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59B20A2-6D97-4732-944A-CFFDBD4BF5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056" name="Text Box 14"/>
          <p:cNvSpPr txBox="1">
            <a:spLocks noChangeArrowheads="1"/>
          </p:cNvSpPr>
          <p:nvPr userDrawn="1"/>
        </p:nvSpPr>
        <p:spPr bwMode="auto">
          <a:xfrm>
            <a:off x="533400" y="990600"/>
            <a:ext cx="518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altLang="en-US" dirty="0">
              <a:ea typeface="+mn-ea"/>
            </a:endParaRPr>
          </a:p>
        </p:txBody>
      </p:sp>
      <p:sp>
        <p:nvSpPr>
          <p:cNvPr id="2058" name="Text Box 18"/>
          <p:cNvSpPr txBox="1">
            <a:spLocks noChangeArrowheads="1"/>
          </p:cNvSpPr>
          <p:nvPr userDrawn="1"/>
        </p:nvSpPr>
        <p:spPr bwMode="auto">
          <a:xfrm>
            <a:off x="8382000" y="6400800"/>
            <a:ext cx="609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67BD3325-56D4-4B20-B13A-19C6EC98A464}" type="slidenum">
              <a:rPr lang="en-US" altLang="en-US" sz="1200" smtClean="0">
                <a:solidFill>
                  <a:srgbClr val="000000"/>
                </a:solidFill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8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09948"/>
            <a:ext cx="1849120" cy="486503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0" y="6248400"/>
            <a:ext cx="9144000" cy="0"/>
          </a:xfrm>
          <a:prstGeom prst="line">
            <a:avLst/>
          </a:prstGeom>
          <a:ln w="9525">
            <a:solidFill>
              <a:srgbClr val="3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9" r:id="rId1"/>
    <p:sldLayoutId id="2147485143" r:id="rId2"/>
    <p:sldLayoutId id="2147485144" r:id="rId3"/>
    <p:sldLayoutId id="2147485153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0" i="0" u="none">
          <a:solidFill>
            <a:srgbClr val="F05936"/>
          </a:solidFill>
          <a:latin typeface="Arial" charset="0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DDDDD"/>
        </a:buClr>
        <a:buFont typeface="Wingdings" pitchFamily="2" charset="2"/>
        <a:buChar char="§"/>
        <a:defRPr sz="1600" b="0" i="0" u="none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DDDDD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5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4008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59B20A2-6D97-4732-944A-CFFDBD4BF5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0" name="Text Box 16"/>
          <p:cNvSpPr txBox="1">
            <a:spLocks noChangeArrowheads="1"/>
          </p:cNvSpPr>
          <p:nvPr userDrawn="1"/>
        </p:nvSpPr>
        <p:spPr bwMode="auto">
          <a:xfrm>
            <a:off x="3124200" y="6430962"/>
            <a:ext cx="3505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4D4D4D"/>
                </a:solidFill>
                <a:ea typeface="+mn-ea"/>
              </a:rPr>
              <a:t>LIBRARY DIVISON</a:t>
            </a:r>
            <a:endParaRPr lang="en-US" altLang="en-US" sz="1200" dirty="0">
              <a:solidFill>
                <a:srgbClr val="333333"/>
              </a:solidFill>
              <a:ea typeface="+mn-ea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 userDrawn="1"/>
        </p:nvSpPr>
        <p:spPr bwMode="auto">
          <a:xfrm>
            <a:off x="8382000" y="6400800"/>
            <a:ext cx="609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67BD3325-56D4-4B20-B13A-19C6EC98A464}" type="slidenum">
              <a:rPr lang="en-US" altLang="en-US" sz="1200" smtClean="0">
                <a:solidFill>
                  <a:srgbClr val="373535"/>
                </a:solidFill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800" dirty="0">
              <a:solidFill>
                <a:srgbClr val="373535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09948"/>
            <a:ext cx="1849120" cy="48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D13DC78D-D7F2-4B3E-A6AA-85B65BC03C1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27" r:id="rId1"/>
    <p:sldLayoutId id="2147485128" r:id="rId2"/>
    <p:sldLayoutId id="2147485129" r:id="rId3"/>
    <p:sldLayoutId id="2147485130" r:id="rId4"/>
    <p:sldLayoutId id="2147485131" r:id="rId5"/>
    <p:sldLayoutId id="2147485132" r:id="rId6"/>
    <p:sldLayoutId id="2147485133" r:id="rId7"/>
    <p:sldLayoutId id="2147485134" r:id="rId8"/>
    <p:sldLayoutId id="2147485135" r:id="rId9"/>
    <p:sldLayoutId id="2147485136" r:id="rId10"/>
    <p:sldLayoutId id="2147485137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ff.loc.gov/sites/lstraining/bibframe-training-for-lc-staff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aff.loc.gov/wikis/pages/viewpage.action?pageId=207810405" TargetMode="External"/><Relationship Id="rId4" Type="http://schemas.openxmlformats.org/officeDocument/2006/relationships/hyperlink" Target="https://staff.loc.gov/sites/lstraining/bibframe-training-for-lc-staff/bibframe-learning-coaching-suppor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catworkshop/bibframe/index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ff.loc.gov/wikis/pages/viewpage.action?pageId=207810405" TargetMode="External"/><Relationship Id="rId5" Type="http://schemas.openxmlformats.org/officeDocument/2006/relationships/hyperlink" Target="https://git.loc.gov/pfrank/bfprod-and-the-new-marva-manual/-/blob/main/content/work/creator-work.md?ref_type=heads" TargetMode="External"/><Relationship Id="rId4" Type="http://schemas.openxmlformats.org/officeDocument/2006/relationships/hyperlink" Target="https://editor.id.loc.gov/bfe2/quartz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93876" y="245746"/>
            <a:ext cx="8756248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4800" b="1" dirty="0">
                <a:solidFill>
                  <a:srgbClr val="F05936"/>
                </a:solidFill>
                <a:latin typeface="Arial" charset="0"/>
                <a:ea typeface="Arial" charset="0"/>
                <a:cs typeface="Arial" charset="0"/>
              </a:rPr>
              <a:t>Library of Congress January 2025 BIBFRAME Update Forum</a:t>
            </a:r>
          </a:p>
          <a:p>
            <a:pPr eaLnBrk="1" hangingPunct="1"/>
            <a:endParaRPr lang="en-US" altLang="en-US" sz="3600" b="1" dirty="0">
              <a:solidFill>
                <a:srgbClr val="F05936"/>
              </a:solidFill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altLang="en-US" sz="3200" b="1" dirty="0">
                <a:solidFill>
                  <a:srgbClr val="F05936"/>
                </a:solidFill>
                <a:latin typeface="Arial" charset="0"/>
                <a:ea typeface="Arial" charset="0"/>
                <a:cs typeface="Arial" charset="0"/>
              </a:rPr>
              <a:t>Monday, January 27, 2025</a:t>
            </a:r>
          </a:p>
          <a:p>
            <a:pPr eaLnBrk="1" hangingPunct="1"/>
            <a:endParaRPr lang="en-US" altLang="en-US" sz="2400" b="1" dirty="0">
              <a:solidFill>
                <a:srgbClr val="F05936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 descr="Jefferson Dome 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779" y="2819400"/>
            <a:ext cx="5745345" cy="348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68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646F37-A031-FB4C-8C95-1DD9B9FEE8E1}"/>
              </a:ext>
            </a:extLst>
          </p:cNvPr>
          <p:cNvSpPr txBox="1"/>
          <p:nvPr/>
        </p:nvSpPr>
        <p:spPr>
          <a:xfrm>
            <a:off x="304800" y="3810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05936"/>
                </a:solidFill>
              </a:rPr>
              <a:t>BFProd Staff training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01202D-04B5-3114-61BF-D3D75E970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10" y="1447800"/>
            <a:ext cx="8274579" cy="423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2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F12DA-1E2D-94C5-FE51-658DA5934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A8B075-1545-990D-F79B-951CAAC97438}"/>
              </a:ext>
            </a:extLst>
          </p:cNvPr>
          <p:cNvSpPr txBox="1"/>
          <p:nvPr/>
        </p:nvSpPr>
        <p:spPr>
          <a:xfrm>
            <a:off x="228600" y="76393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05936"/>
                </a:solidFill>
              </a:rPr>
              <a:t>Numbers and Timeline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910282-7414-D5BF-C788-D0E84F5D8B98}"/>
              </a:ext>
            </a:extLst>
          </p:cNvPr>
          <p:cNvSpPr txBox="1"/>
          <p:nvPr/>
        </p:nvSpPr>
        <p:spPr>
          <a:xfrm>
            <a:off x="195649" y="722724"/>
            <a:ext cx="86796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Acquisitions and Bibliographic Access Directorate (ABA) has over 300 catalogers – “cataloging central”</a:t>
            </a:r>
          </a:p>
          <a:p>
            <a:pPr marL="1262063" lvl="1" indent="-804863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Including six overseas offices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Researcher &amp; Collections Services (RCS) has catalogers working in special format areas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ABA target completion for BFProd training: March 31, 2025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LCAP (Library Collection Access Platform) training: April-May 2025 </a:t>
            </a:r>
          </a:p>
        </p:txBody>
      </p:sp>
    </p:spTree>
    <p:extLst>
      <p:ext uri="{BB962C8B-B14F-4D97-AF65-F5344CB8AC3E}">
        <p14:creationId xmlns:p14="http://schemas.microsoft.com/office/powerpoint/2010/main" val="3285867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59C1C-990C-86B7-A761-AEB7A6A10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DF18BE-6ADC-95E3-2F0E-6412AF2AFBF1}"/>
              </a:ext>
            </a:extLst>
          </p:cNvPr>
          <p:cNvSpPr txBox="1"/>
          <p:nvPr/>
        </p:nvSpPr>
        <p:spPr>
          <a:xfrm>
            <a:off x="235772" y="3048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05936"/>
                </a:solidFill>
              </a:rPr>
              <a:t>BIBFRAME and BFProd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E22FC-BC44-D286-5874-B87876F9561F}"/>
              </a:ext>
            </a:extLst>
          </p:cNvPr>
          <p:cNvSpPr txBox="1"/>
          <p:nvPr/>
        </p:nvSpPr>
        <p:spPr>
          <a:xfrm>
            <a:off x="291450" y="951131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Library of Congress BIBFRAME initiative and community 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Sharing BIBFRAME tools and BIBFRAME information, including training materials for BIBFRAME and linked data 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Interim period where MARC is still relevant and required, but with a lot of give and take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The date for full linked data implementation is on the horizon</a:t>
            </a:r>
          </a:p>
        </p:txBody>
      </p:sp>
    </p:spTree>
    <p:extLst>
      <p:ext uri="{BB962C8B-B14F-4D97-AF65-F5344CB8AC3E}">
        <p14:creationId xmlns:p14="http://schemas.microsoft.com/office/powerpoint/2010/main" val="2102047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6DCB6-8F37-DEBF-4865-D91BD27CF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9BE60C-7CC4-7832-D3F7-A26EF7EB19C6}"/>
              </a:ext>
            </a:extLst>
          </p:cNvPr>
          <p:cNvSpPr txBox="1"/>
          <p:nvPr/>
        </p:nvSpPr>
        <p:spPr>
          <a:xfrm>
            <a:off x="235772" y="3048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05936"/>
                </a:solidFill>
              </a:rPr>
              <a:t>BFProd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70BF0-570C-8134-82D7-3F20A91417C1}"/>
              </a:ext>
            </a:extLst>
          </p:cNvPr>
          <p:cNvSpPr txBox="1"/>
          <p:nvPr/>
        </p:nvSpPr>
        <p:spPr>
          <a:xfrm>
            <a:off x="291450" y="951131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Eleven cohorts of 20-25 participants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Training for each cohort is two weeks long</a:t>
            </a:r>
          </a:p>
          <a:p>
            <a:pPr marL="914400" lvl="1" indent="-457200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  Week 1: Asynchronous</a:t>
            </a:r>
          </a:p>
          <a:p>
            <a:pPr marL="914400" lvl="1" indent="-457200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  Week 2: Office Hours</a:t>
            </a:r>
          </a:p>
          <a:p>
            <a:pPr marL="457200" indent="-457200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Socialization</a:t>
            </a:r>
          </a:p>
          <a:p>
            <a:pPr marL="914400" lvl="1" indent="-457200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  Teams Chat</a:t>
            </a:r>
          </a:p>
          <a:p>
            <a:pPr marL="914400" lvl="1" indent="-457200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  Pioneer meetings</a:t>
            </a:r>
          </a:p>
          <a:p>
            <a:pPr marL="914400" lvl="1" indent="-457200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  Coaching support</a:t>
            </a:r>
          </a:p>
          <a:p>
            <a:pPr lvl="2">
              <a:buSzPct val="100000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7381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2C62B-74FC-A37A-69B4-EB00AE476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BC4159-9825-EC32-443F-9F91778D601E}"/>
              </a:ext>
            </a:extLst>
          </p:cNvPr>
          <p:cNvSpPr txBox="1"/>
          <p:nvPr/>
        </p:nvSpPr>
        <p:spPr>
          <a:xfrm>
            <a:off x="235772" y="3048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05936"/>
                </a:solidFill>
              </a:rPr>
              <a:t>Internal BFProd Training Materials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315F8-FAD3-6A0C-878B-0ABE10E1DB81}"/>
              </a:ext>
            </a:extLst>
          </p:cNvPr>
          <p:cNvSpPr txBox="1"/>
          <p:nvPr/>
        </p:nvSpPr>
        <p:spPr>
          <a:xfrm>
            <a:off x="268723" y="106680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>
                <a:hlinkClick r:id="rId3"/>
              </a:rPr>
              <a:t>LCSG Training Site</a:t>
            </a:r>
            <a:r>
              <a:rPr lang="en-US" sz="3200" dirty="0"/>
              <a:t> – 4 Modules for asynchronous learning</a:t>
            </a:r>
          </a:p>
          <a:p>
            <a:pPr marL="1262063" lvl="1" indent="-804863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Recorded tutorial (5 minutes)</a:t>
            </a:r>
          </a:p>
          <a:p>
            <a:pPr marL="1262063" lvl="1" indent="-804863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Knowledge Application Activity (KAA)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>
                <a:hlinkClick r:id="rId4"/>
              </a:rPr>
              <a:t>Coaching Support </a:t>
            </a:r>
            <a:endParaRPr lang="en-US" sz="3200" dirty="0"/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>
                <a:hlinkClick r:id="rId5"/>
              </a:rPr>
              <a:t>Confluence Site</a:t>
            </a:r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Teams Chat </a:t>
            </a:r>
          </a:p>
          <a:p>
            <a:pPr lvl="1">
              <a:buSzPct val="100000"/>
            </a:pPr>
            <a:endParaRPr lang="en-US" sz="3200" dirty="0">
              <a:hlinkClick r:id="rId5"/>
            </a:endParaRPr>
          </a:p>
          <a:p>
            <a:pPr>
              <a:buSzPct val="150000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14781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12DCF-D417-7298-473D-137936E43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4EA376-995C-6CD5-52B5-933136A7FCB0}"/>
              </a:ext>
            </a:extLst>
          </p:cNvPr>
          <p:cNvSpPr txBox="1"/>
          <p:nvPr/>
        </p:nvSpPr>
        <p:spPr>
          <a:xfrm>
            <a:off x="235772" y="3048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05936"/>
                </a:solidFill>
              </a:rPr>
              <a:t>External BFProd Training Materials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DDDEC9-F668-7489-53D2-391390CCDDB6}"/>
              </a:ext>
            </a:extLst>
          </p:cNvPr>
          <p:cNvSpPr txBox="1"/>
          <p:nvPr/>
        </p:nvSpPr>
        <p:spPr>
          <a:xfrm>
            <a:off x="268723" y="1066800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>
                <a:hlinkClick r:id="rId3"/>
              </a:rPr>
              <a:t>Catalogers Learning Workshop BFProd site </a:t>
            </a:r>
            <a:endParaRPr lang="en-US" sz="3200" dirty="0"/>
          </a:p>
          <a:p>
            <a:pPr marL="804863" indent="-804863">
              <a:buSzPct val="150000"/>
              <a:buFont typeface="Arial" panose="020B0604020202020204" pitchFamily="34" charset="0"/>
              <a:buChar char="•"/>
            </a:pPr>
            <a:r>
              <a:rPr lang="en-US" sz="3200" dirty="0"/>
              <a:t>Marva Guidance Sheets</a:t>
            </a:r>
          </a:p>
          <a:p>
            <a:pPr marL="914400" lvl="1" indent="-457200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  Marva </a:t>
            </a:r>
            <a:r>
              <a:rPr lang="en-US" sz="3200" dirty="0">
                <a:hlinkClick r:id="rId4"/>
              </a:rPr>
              <a:t>View Documentation </a:t>
            </a:r>
            <a:endParaRPr lang="en-US" sz="3200" dirty="0"/>
          </a:p>
          <a:p>
            <a:pPr marL="914400" lvl="1" indent="-457200">
              <a:buSzPct val="100000"/>
              <a:buFont typeface="Courier New" panose="02070309020205020404" pitchFamily="49" charset="0"/>
              <a:buChar char="o"/>
            </a:pPr>
            <a:r>
              <a:rPr lang="en-US" sz="3200" dirty="0"/>
              <a:t>  Example: </a:t>
            </a:r>
            <a:r>
              <a:rPr lang="en-US" sz="3200" dirty="0">
                <a:hlinkClick r:id="rId5"/>
              </a:rPr>
              <a:t>Creator of Work</a:t>
            </a:r>
            <a:endParaRPr lang="en-US" sz="3200" dirty="0">
              <a:hlinkClick r:id="rId6"/>
            </a:endParaRPr>
          </a:p>
          <a:p>
            <a:pPr>
              <a:buSzPct val="150000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99609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646F37-A031-FB4C-8C95-1DD9B9FEE8E1}"/>
              </a:ext>
            </a:extLst>
          </p:cNvPr>
          <p:cNvSpPr txBox="1"/>
          <p:nvPr/>
        </p:nvSpPr>
        <p:spPr>
          <a:xfrm>
            <a:off x="152400" y="3048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F0593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1447800"/>
            <a:ext cx="6096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A5129"/>
                </a:solidFill>
              </a:rPr>
              <a:t>Thank you!</a:t>
            </a:r>
            <a:endParaRPr lang="en-US" b="1" dirty="0">
              <a:solidFill>
                <a:srgbClr val="FA51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4183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552&quot;&gt;&lt;property id=&quot;20148&quot; value=&quot;5&quot;/&gt;&lt;property id=&quot;20300&quot; value=&quot;Slide 1&quot;/&gt;&lt;property id=&quot;20307&quot; value=&quot;391&quot;/&gt;&lt;/object&gt;&lt;object type=&quot;3&quot; unique_id=&quot;10554&quot;&gt;&lt;property id=&quot;20148&quot; value=&quot;5&quot;/&gt;&lt;property id=&quot;20300&quot; value=&quot;Slide 16&quot;/&gt;&lt;property id=&quot;20307&quot; value=&quot;393&quot;/&gt;&lt;/object&gt;&lt;object type=&quot;3&quot; unique_id=&quot;11354&quot;&gt;&lt;property id=&quot;20148&quot; value=&quot;5&quot;/&gt;&lt;property id=&quot;20300&quot; value=&quot;Slide 20&quot;/&gt;&lt;property id=&quot;20307&quot; value=&quot;398&quot;/&gt;&lt;/object&gt;&lt;object type=&quot;3&quot; unique_id=&quot;11355&quot;&gt;&lt;property id=&quot;20148&quot; value=&quot;5&quot;/&gt;&lt;property id=&quot;20300&quot; value=&quot;Slide 21&quot;/&gt;&lt;property id=&quot;20307&quot; value=&quot;399&quot;/&gt;&lt;/object&gt;&lt;object type=&quot;3&quot; unique_id=&quot;11356&quot;&gt;&lt;property id=&quot;20148&quot; value=&quot;5&quot;/&gt;&lt;property id=&quot;20300&quot; value=&quot;Slide 22&quot;/&gt;&lt;property id=&quot;20307&quot; value=&quot;400&quot;/&gt;&lt;/object&gt;&lt;object type=&quot;3&quot; unique_id=&quot;11357&quot;&gt;&lt;property id=&quot;20148&quot; value=&quot;5&quot;/&gt;&lt;property id=&quot;20300&quot; value=&quot;Slide 23&quot;/&gt;&lt;property id=&quot;20307&quot; value=&quot;401&quot;/&gt;&lt;/object&gt;&lt;object type=&quot;3&quot; unique_id=&quot;11358&quot;&gt;&lt;property id=&quot;20148&quot; value=&quot;5&quot;/&gt;&lt;property id=&quot;20300&quot; value=&quot;Slide 24&quot;/&gt;&lt;property id=&quot;20307&quot; value=&quot;402&quot;/&gt;&lt;/object&gt;&lt;object type=&quot;3&quot; unique_id=&quot;11359&quot;&gt;&lt;property id=&quot;20148&quot; value=&quot;5&quot;/&gt;&lt;property id=&quot;20300&quot; value=&quot;Slide 25&quot;/&gt;&lt;property id=&quot;20307&quot; value=&quot;403&quot;/&gt;&lt;/object&gt;&lt;object type=&quot;3&quot; unique_id=&quot;11360&quot;&gt;&lt;property id=&quot;20148&quot; value=&quot;5&quot;/&gt;&lt;property id=&quot;20300&quot; value=&quot;Slide 26&quot;/&gt;&lt;property id=&quot;20307&quot; value=&quot;404&quot;/&gt;&lt;/object&gt;&lt;object type=&quot;3&quot; unique_id=&quot;11983&quot;&gt;&lt;property id=&quot;20148&quot; value=&quot;5&quot;/&gt;&lt;property id=&quot;20300&quot; value=&quot;Slide 12&quot;/&gt;&lt;property id=&quot;20307&quot; value=&quot;406&quot;/&gt;&lt;/object&gt;&lt;object type=&quot;3&quot; unique_id=&quot;11984&quot;&gt;&lt;property id=&quot;20148&quot; value=&quot;5&quot;/&gt;&lt;property id=&quot;20300&quot; value=&quot;Slide 13&quot;/&gt;&lt;property id=&quot;20307&quot; value=&quot;407&quot;/&gt;&lt;/object&gt;&lt;object type=&quot;3&quot; unique_id=&quot;11985&quot;&gt;&lt;property id=&quot;20148&quot; value=&quot;5&quot;/&gt;&lt;property id=&quot;20300&quot; value=&quot;Slide 14&quot;/&gt;&lt;property id=&quot;20307&quot; value=&quot;408&quot;/&gt;&lt;/object&gt;&lt;object type=&quot;3&quot; unique_id=&quot;12238&quot;&gt;&lt;property id=&quot;20148&quot; value=&quot;5&quot;/&gt;&lt;property id=&quot;20300&quot; value=&quot;Slide 27&quot;/&gt;&lt;property id=&quot;20307&quot; value=&quot;437&quot;/&gt;&lt;/object&gt;&lt;object type=&quot;3&quot; unique_id=&quot;12239&quot;&gt;&lt;property id=&quot;20148&quot; value=&quot;5&quot;/&gt;&lt;property id=&quot;20300&quot; value=&quot;Slide 28&quot;/&gt;&lt;property id=&quot;20307&quot; value=&quot;438&quot;/&gt;&lt;/object&gt;&lt;object type=&quot;3&quot; unique_id=&quot;12796&quot;&gt;&lt;property id=&quot;20148&quot; value=&quot;5&quot;/&gt;&lt;property id=&quot;20300&quot; value=&quot;Slide 29&quot;/&gt;&lt;property id=&quot;20307&quot; value=&quot;441&quot;/&gt;&lt;/object&gt;&lt;object type=&quot;3&quot; unique_id=&quot;12797&quot;&gt;&lt;property id=&quot;20148&quot; value=&quot;5&quot;/&gt;&lt;property id=&quot;20300&quot; value=&quot;Slide 30&quot;/&gt;&lt;property id=&quot;20307&quot; value=&quot;442&quot;/&gt;&lt;/object&gt;&lt;object type=&quot;3&quot; unique_id=&quot;12942&quot;&gt;&lt;property id=&quot;20148&quot; value=&quot;5&quot;/&gt;&lt;property id=&quot;20300&quot; value=&quot;Slide 31&quot;/&gt;&lt;property id=&quot;20307&quot; value=&quot;443&quot;/&gt;&lt;/object&gt;&lt;object type=&quot;3&quot; unique_id=&quot;16752&quot;&gt;&lt;property id=&quot;20148&quot; value=&quot;5&quot;/&gt;&lt;property id=&quot;20300&quot; value=&quot;Slide 2&quot;/&gt;&lt;property id=&quot;20307&quot; value=&quot;444&quot;/&gt;&lt;/object&gt;&lt;object type=&quot;3&quot; unique_id=&quot;16753&quot;&gt;&lt;property id=&quot;20148&quot; value=&quot;5&quot;/&gt;&lt;property id=&quot;20300&quot; value=&quot;Slide 3&quot;/&gt;&lt;property id=&quot;20307&quot; value=&quot;448&quot;/&gt;&lt;/object&gt;&lt;object type=&quot;3&quot; unique_id=&quot;16754&quot;&gt;&lt;property id=&quot;20148&quot; value=&quot;5&quot;/&gt;&lt;property id=&quot;20300&quot; value=&quot;Slide 4&quot;/&gt;&lt;property id=&quot;20307&quot; value=&quot;451&quot;/&gt;&lt;/object&gt;&lt;object type=&quot;3&quot; unique_id=&quot;16755&quot;&gt;&lt;property id=&quot;20148&quot; value=&quot;5&quot;/&gt;&lt;property id=&quot;20300&quot; value=&quot;Slide 6&quot;/&gt;&lt;property id=&quot;20307&quot; value=&quot;450&quot;/&gt;&lt;/object&gt;&lt;object type=&quot;3&quot; unique_id=&quot;16757&quot;&gt;&lt;property id=&quot;20148&quot; value=&quot;5&quot;/&gt;&lt;property id=&quot;20300&quot; value=&quot;Slide 7&quot;/&gt;&lt;property id=&quot;20307&quot; value=&quot;449&quot;/&gt;&lt;/object&gt;&lt;object type=&quot;3&quot; unique_id=&quot;16758&quot;&gt;&lt;property id=&quot;20148&quot; value=&quot;5&quot;/&gt;&lt;property id=&quot;20300&quot; value=&quot;Slide 8&quot;/&gt;&lt;property id=&quot;20307&quot; value=&quot;446&quot;/&gt;&lt;/object&gt;&lt;object type=&quot;3&quot; unique_id=&quot;16759&quot;&gt;&lt;property id=&quot;20148&quot; value=&quot;5&quot;/&gt;&lt;property id=&quot;20300&quot; value=&quot;Slide 11&quot;/&gt;&lt;property id=&quot;20307&quot; value=&quot;447&quot;/&gt;&lt;/object&gt;&lt;object type=&quot;3&quot; unique_id=&quot;17126&quot;&gt;&lt;property id=&quot;20148&quot; value=&quot;5&quot;/&gt;&lt;property id=&quot;20300&quot; value=&quot;Slide 17&quot;/&gt;&lt;property id=&quot;20307&quot; value=&quot;453&quot;/&gt;&lt;/object&gt;&lt;object type=&quot;3&quot; unique_id=&quot;17127&quot;&gt;&lt;property id=&quot;20148&quot; value=&quot;5&quot;/&gt;&lt;property id=&quot;20300&quot; value=&quot;Slide 18&quot;/&gt;&lt;property id=&quot;20307&quot; value=&quot;454&quot;/&gt;&lt;/object&gt;&lt;object type=&quot;3&quot; unique_id=&quot;17128&quot;&gt;&lt;property id=&quot;20148&quot; value=&quot;5&quot;/&gt;&lt;property id=&quot;20300&quot; value=&quot;Slide 19&quot;/&gt;&lt;property id=&quot;20307&quot; value=&quot;452&quot;/&gt;&lt;/object&gt;&lt;object type=&quot;3&quot; unique_id=&quot;17129&quot;&gt;&lt;property id=&quot;20148&quot; value=&quot;5&quot;/&gt;&lt;property id=&quot;20300&quot; value=&quot;Slide 32&quot;/&gt;&lt;property id=&quot;20307&quot; value=&quot;455&quot;/&gt;&lt;/object&gt;&lt;object type=&quot;3&quot; unique_id=&quot;17130&quot;&gt;&lt;property id=&quot;20148&quot; value=&quot;5&quot;/&gt;&lt;property id=&quot;20300&quot; value=&quot;Slide 33&quot;/&gt;&lt;property id=&quot;20307&quot; value=&quot;456&quot;/&gt;&lt;/object&gt;&lt;object type=&quot;3&quot; unique_id=&quot;17354&quot;&gt;&lt;property id=&quot;20148&quot; value=&quot;5&quot;/&gt;&lt;property id=&quot;20300&quot; value=&quot;Slide 5&quot;/&gt;&lt;property id=&quot;20307&quot; value=&quot;457&quot;/&gt;&lt;/object&gt;&lt;object type=&quot;3&quot; unique_id=&quot;17355&quot;&gt;&lt;property id=&quot;20148&quot; value=&quot;5&quot;/&gt;&lt;property id=&quot;20300&quot; value=&quot;Slide 9&quot;/&gt;&lt;property id=&quot;20307&quot; value=&quot;460&quot;/&gt;&lt;/object&gt;&lt;object type=&quot;3&quot; unique_id=&quot;17356&quot;&gt;&lt;property id=&quot;20148&quot; value=&quot;5&quot;/&gt;&lt;property id=&quot;20300&quot; value=&quot;Slide 10&quot;/&gt;&lt;property id=&quot;20307&quot; value=&quot;459&quot;/&gt;&lt;/object&gt;&lt;object type=&quot;3&quot; unique_id=&quot;17520&quot;&gt;&lt;property id=&quot;20148&quot; value=&quot;5&quot;/&gt;&lt;property id=&quot;20300&quot; value=&quot;Slide 15&quot;/&gt;&lt;property id=&quot;20307&quot; value=&quot;461&quot;/&gt;&lt;/object&gt;&lt;/object&gt;&lt;object type=&quot;8&quot; unique_id=&quot;1001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F5936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LOC:Applications:Utilities:Microsoft Office X:Templates:Presentations:Designs:Blank Presentation</Template>
  <TotalTime>48270</TotalTime>
  <Words>232</Words>
  <Application>Microsoft Office PowerPoint</Application>
  <PresentationFormat>On-screen Show (4:3)</PresentationFormat>
  <Paragraphs>45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Palatino</vt:lpstr>
      <vt:lpstr>Arial</vt:lpstr>
      <vt:lpstr>Calibri</vt:lpstr>
      <vt:lpstr>Calibri Light</vt:lpstr>
      <vt:lpstr>Courier New</vt:lpstr>
      <vt:lpstr>Wingdings</vt:lpstr>
      <vt:lpstr>Default Design</vt:lpstr>
      <vt:lpstr>1_Custom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Library of Congress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ccarlson</dc:creator>
  <cp:lastModifiedBy>Frank, Paul</cp:lastModifiedBy>
  <cp:revision>1794</cp:revision>
  <cp:lastPrinted>2019-03-27T12:14:35Z</cp:lastPrinted>
  <dcterms:created xsi:type="dcterms:W3CDTF">2008-12-16T14:45:54Z</dcterms:created>
  <dcterms:modified xsi:type="dcterms:W3CDTF">2025-01-27T19:24:02Z</dcterms:modified>
</cp:coreProperties>
</file>